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4.xml" ContentType="application/vnd.openxmlformats-officedocument.presentationml.tags+xml"/>
  <Override PartName="/ppt/tags/tag25.xml" ContentType="application/vnd.openxmlformats-officedocument.presentationml.tags+xml"/>
  <Override PartName="/ppt/notesSlides/notesSlide1.xml" ContentType="application/vnd.openxmlformats-officedocument.presentationml.notesSlide+xml"/>
  <Override PartName="/ppt/tags/tag26.xml" ContentType="application/vnd.openxmlformats-officedocument.presentationml.tags+xml"/>
  <Override PartName="/ppt/notesSlides/notesSlide2.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3.xml" ContentType="application/vnd.openxmlformats-officedocument.presentationml.notesSlide+xml"/>
  <Override PartName="/ppt/tags/tag29.xml" ContentType="application/vnd.openxmlformats-officedocument.presentationml.tags+xml"/>
  <Override PartName="/ppt/notesSlides/notesSlide4.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5.xml" ContentType="application/vnd.openxmlformats-officedocument.presentationml.notesSlide+xml"/>
  <Override PartName="/ppt/tags/tag32.xml" ContentType="application/vnd.openxmlformats-officedocument.presentationml.tags+xml"/>
  <Override PartName="/ppt/notesSlides/notesSlide6.xml" ContentType="application/vnd.openxmlformats-officedocument.presentationml.notesSlide+xml"/>
  <Override PartName="/ppt/tags/tag33.xml" ContentType="application/vnd.openxmlformats-officedocument.presentationml.tags+xml"/>
  <Override PartName="/ppt/notesSlides/notesSlide7.xml" ContentType="application/vnd.openxmlformats-officedocument.presentationml.notesSlide+xml"/>
  <Override PartName="/ppt/tags/tag34.xml" ContentType="application/vnd.openxmlformats-officedocument.presentationml.tags+xml"/>
  <Override PartName="/ppt/notesSlides/notesSlide8.xml" ContentType="application/vnd.openxmlformats-officedocument.presentationml.notesSlide+xml"/>
  <Override PartName="/ppt/tags/tag35.xml" ContentType="application/vnd.openxmlformats-officedocument.presentationml.tags+xml"/>
  <Override PartName="/ppt/notesSlides/notesSlide9.xml" ContentType="application/vnd.openxmlformats-officedocument.presentationml.notesSlide+xml"/>
  <Override PartName="/ppt/tags/tag36.xml" ContentType="application/vnd.openxmlformats-officedocument.presentationml.tags+xml"/>
  <Override PartName="/ppt/notesSlides/notesSlide10.xml" ContentType="application/vnd.openxmlformats-officedocument.presentationml.notesSlide+xml"/>
  <Override PartName="/ppt/tags/tag37.xml" ContentType="application/vnd.openxmlformats-officedocument.presentationml.tags+xml"/>
  <Override PartName="/ppt/notesSlides/notesSlide11.xml" ContentType="application/vnd.openxmlformats-officedocument.presentationml.notesSlide+xml"/>
  <Override PartName="/ppt/tags/tag38.xml" ContentType="application/vnd.openxmlformats-officedocument.presentationml.tags+xml"/>
  <Override PartName="/ppt/notesSlides/notesSlide12.xml" ContentType="application/vnd.openxmlformats-officedocument.presentationml.notesSlide+xml"/>
  <Override PartName="/ppt/tags/tag39.xml" ContentType="application/vnd.openxmlformats-officedocument.presentationml.tags+xml"/>
  <Override PartName="/ppt/notesSlides/notesSlide13.xml" ContentType="application/vnd.openxmlformats-officedocument.presentationml.notesSlide+xml"/>
  <Override PartName="/ppt/tags/tag40.xml" ContentType="application/vnd.openxmlformats-officedocument.presentationml.tags+xml"/>
  <Override PartName="/ppt/notesSlides/notesSlide14.xml" ContentType="application/vnd.openxmlformats-officedocument.presentationml.notesSlide+xml"/>
  <Override PartName="/ppt/tags/tag41.xml" ContentType="application/vnd.openxmlformats-officedocument.presentationml.tags+xml"/>
  <Override PartName="/ppt/notesSlides/notesSlide15.xml" ContentType="application/vnd.openxmlformats-officedocument.presentationml.notesSlide+xml"/>
  <Override PartName="/ppt/tags/tag42.xml" ContentType="application/vnd.openxmlformats-officedocument.presentationml.tags+xml"/>
  <Override PartName="/ppt/notesSlides/notesSlide16.xml" ContentType="application/vnd.openxmlformats-officedocument.presentationml.notesSlide+xml"/>
  <Override PartName="/ppt/tags/tag43.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21"/>
  </p:notesMasterIdLst>
  <p:handoutMasterIdLst>
    <p:handoutMasterId r:id="rId22"/>
  </p:handoutMasterIdLst>
  <p:sldIdLst>
    <p:sldId id="256" r:id="rId2"/>
    <p:sldId id="278" r:id="rId3"/>
    <p:sldId id="285" r:id="rId4"/>
    <p:sldId id="283" r:id="rId5"/>
    <p:sldId id="284" r:id="rId6"/>
    <p:sldId id="287" r:id="rId7"/>
    <p:sldId id="286" r:id="rId8"/>
    <p:sldId id="270" r:id="rId9"/>
    <p:sldId id="271" r:id="rId10"/>
    <p:sldId id="272" r:id="rId11"/>
    <p:sldId id="279" r:id="rId12"/>
    <p:sldId id="273" r:id="rId13"/>
    <p:sldId id="274" r:id="rId14"/>
    <p:sldId id="275" r:id="rId15"/>
    <p:sldId id="276" r:id="rId16"/>
    <p:sldId id="280" r:id="rId17"/>
    <p:sldId id="262" r:id="rId18"/>
    <p:sldId id="277" r:id="rId19"/>
    <p:sldId id="269" r:id="rId20"/>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6387" autoAdjust="0"/>
  </p:normalViewPr>
  <p:slideViewPr>
    <p:cSldViewPr snapToGrid="0">
      <p:cViewPr varScale="1">
        <p:scale>
          <a:sx n="98" d="100"/>
          <a:sy n="98" d="100"/>
        </p:scale>
        <p:origin x="1362" y="90"/>
      </p:cViewPr>
      <p:guideLst/>
    </p:cSldViewPr>
  </p:slideViewPr>
  <p:notesTextViewPr>
    <p:cViewPr>
      <p:scale>
        <a:sx n="1" d="1"/>
        <a:sy n="1" d="1"/>
      </p:scale>
      <p:origin x="0" y="0"/>
    </p:cViewPr>
  </p:notesTextViewPr>
  <p:notesViewPr>
    <p:cSldViewPr snapToGrid="0">
      <p:cViewPr varScale="1">
        <p:scale>
          <a:sx n="101" d="100"/>
          <a:sy n="101" d="100"/>
        </p:scale>
        <p:origin x="3468"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24.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3E739EF-3521-4B3F-A049-0770B3845983}" type="datetimeFigureOut">
              <a:rPr lang="en-US" smtClean="0"/>
              <a:t>3/24/2021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custDataLst>
      <p:tags r:id="rId2"/>
    </p:custDataLst>
    <p:extLst>
      <p:ext uri="{BB962C8B-B14F-4D97-AF65-F5344CB8AC3E}">
        <p14:creationId xmlns:p14="http://schemas.microsoft.com/office/powerpoint/2010/main" val="836255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EA25B9-B116-4858-9F99-BA5968F0E52F}" type="datetimeFigureOut">
              <a:rPr lang="en-US" smtClean="0"/>
              <a:t>3/24/2021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A4DB3-7EB5-4F09-B0CD-30C50EEFFC90}" type="slidenum">
              <a:rPr lang="en-US" smtClean="0"/>
              <a:t>‹#›</a:t>
            </a:fld>
            <a:endParaRPr lang="en-US"/>
          </a:p>
        </p:txBody>
      </p:sp>
    </p:spTree>
    <p:extLst>
      <p:ext uri="{BB962C8B-B14F-4D97-AF65-F5344CB8AC3E}">
        <p14:creationId xmlns:p14="http://schemas.microsoft.com/office/powerpoint/2010/main" val="2685337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FA4DB3-7EB5-4F09-B0CD-30C50EEFFC90}" type="slidenum">
              <a:rPr lang="en-US" smtClean="0"/>
              <a:t>1</a:t>
            </a:fld>
            <a:endParaRPr lang="en-US"/>
          </a:p>
        </p:txBody>
      </p:sp>
    </p:spTree>
    <p:extLst>
      <p:ext uri="{BB962C8B-B14F-4D97-AF65-F5344CB8AC3E}">
        <p14:creationId xmlns:p14="http://schemas.microsoft.com/office/powerpoint/2010/main" val="364073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FA4DB3-7EB5-4F09-B0CD-30C50EEFFC90}" type="slidenum">
              <a:rPr lang="en-US" smtClean="0"/>
              <a:t>12</a:t>
            </a:fld>
            <a:endParaRPr lang="en-US"/>
          </a:p>
        </p:txBody>
      </p:sp>
    </p:spTree>
    <p:extLst>
      <p:ext uri="{BB962C8B-B14F-4D97-AF65-F5344CB8AC3E}">
        <p14:creationId xmlns:p14="http://schemas.microsoft.com/office/powerpoint/2010/main" val="26604179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FA4DB3-7EB5-4F09-B0CD-30C50EEFFC90}" type="slidenum">
              <a:rPr lang="en-US" smtClean="0"/>
              <a:t>13</a:t>
            </a:fld>
            <a:endParaRPr lang="en-US"/>
          </a:p>
        </p:txBody>
      </p:sp>
    </p:spTree>
    <p:extLst>
      <p:ext uri="{BB962C8B-B14F-4D97-AF65-F5344CB8AC3E}">
        <p14:creationId xmlns:p14="http://schemas.microsoft.com/office/powerpoint/2010/main" val="1602896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FA4DB3-7EB5-4F09-B0CD-30C50EEFFC90}" type="slidenum">
              <a:rPr lang="en-US" smtClean="0"/>
              <a:t>14</a:t>
            </a:fld>
            <a:endParaRPr lang="en-US"/>
          </a:p>
        </p:txBody>
      </p:sp>
    </p:spTree>
    <p:extLst>
      <p:ext uri="{BB962C8B-B14F-4D97-AF65-F5344CB8AC3E}">
        <p14:creationId xmlns:p14="http://schemas.microsoft.com/office/powerpoint/2010/main" val="376929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FA4DB3-7EB5-4F09-B0CD-30C50EEFFC90}" type="slidenum">
              <a:rPr lang="en-US" smtClean="0"/>
              <a:t>15</a:t>
            </a:fld>
            <a:endParaRPr lang="en-US"/>
          </a:p>
        </p:txBody>
      </p:sp>
    </p:spTree>
    <p:extLst>
      <p:ext uri="{BB962C8B-B14F-4D97-AF65-F5344CB8AC3E}">
        <p14:creationId xmlns:p14="http://schemas.microsoft.com/office/powerpoint/2010/main" val="29133264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FA4DB3-7EB5-4F09-B0CD-30C50EEFFC90}" type="slidenum">
              <a:rPr lang="en-US" smtClean="0"/>
              <a:t>16</a:t>
            </a:fld>
            <a:endParaRPr lang="en-US"/>
          </a:p>
        </p:txBody>
      </p:sp>
    </p:spTree>
    <p:extLst>
      <p:ext uri="{BB962C8B-B14F-4D97-AF65-F5344CB8AC3E}">
        <p14:creationId xmlns:p14="http://schemas.microsoft.com/office/powerpoint/2010/main" val="16304802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FA4DB3-7EB5-4F09-B0CD-30C50EEFFC90}" type="slidenum">
              <a:rPr lang="en-US" smtClean="0"/>
              <a:t>17</a:t>
            </a:fld>
            <a:endParaRPr lang="en-US"/>
          </a:p>
        </p:txBody>
      </p:sp>
    </p:spTree>
    <p:extLst>
      <p:ext uri="{BB962C8B-B14F-4D97-AF65-F5344CB8AC3E}">
        <p14:creationId xmlns:p14="http://schemas.microsoft.com/office/powerpoint/2010/main" val="868851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FA4DB3-7EB5-4F09-B0CD-30C50EEFFC90}" type="slidenum">
              <a:rPr lang="en-US" smtClean="0"/>
              <a:t>18</a:t>
            </a:fld>
            <a:endParaRPr lang="en-US"/>
          </a:p>
        </p:txBody>
      </p:sp>
    </p:spTree>
    <p:extLst>
      <p:ext uri="{BB962C8B-B14F-4D97-AF65-F5344CB8AC3E}">
        <p14:creationId xmlns:p14="http://schemas.microsoft.com/office/powerpoint/2010/main" val="4452990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FA4DB3-7EB5-4F09-B0CD-30C50EEFFC90}" type="slidenum">
              <a:rPr lang="en-US" smtClean="0"/>
              <a:t>19</a:t>
            </a:fld>
            <a:endParaRPr lang="en-US"/>
          </a:p>
        </p:txBody>
      </p:sp>
    </p:spTree>
    <p:extLst>
      <p:ext uri="{BB962C8B-B14F-4D97-AF65-F5344CB8AC3E}">
        <p14:creationId xmlns:p14="http://schemas.microsoft.com/office/powerpoint/2010/main" val="3033350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FA4DB3-7EB5-4F09-B0CD-30C50EEFFC90}" type="slidenum">
              <a:rPr lang="en-US" smtClean="0"/>
              <a:t>2</a:t>
            </a:fld>
            <a:endParaRPr lang="en-US"/>
          </a:p>
        </p:txBody>
      </p:sp>
    </p:spTree>
    <p:extLst>
      <p:ext uri="{BB962C8B-B14F-4D97-AF65-F5344CB8AC3E}">
        <p14:creationId xmlns:p14="http://schemas.microsoft.com/office/powerpoint/2010/main" val="7095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It’s recommended to </a:t>
            </a:r>
            <a:r>
              <a:rPr lang="en-US" baseline="0" dirty="0"/>
              <a:t>provide the following information to users on the first slide: how to obtain an alternative version, if they should expect audio, and how much time is estimated to complete the course.</a:t>
            </a:r>
            <a:endParaRPr lang="en-US" dirty="0"/>
          </a:p>
        </p:txBody>
      </p:sp>
      <p:sp>
        <p:nvSpPr>
          <p:cNvPr id="4" name="Slide Number Placeholder 3"/>
          <p:cNvSpPr>
            <a:spLocks noGrp="1"/>
          </p:cNvSpPr>
          <p:nvPr>
            <p:ph type="sldNum" sz="quarter" idx="10"/>
          </p:nvPr>
        </p:nvSpPr>
        <p:spPr/>
        <p:txBody>
          <a:bodyPr/>
          <a:lstStyle/>
          <a:p>
            <a:fld id="{9BFA4DB3-7EB5-4F09-B0CD-30C50EEFFC90}" type="slidenum">
              <a:rPr lang="en-US" smtClean="0"/>
              <a:t>4</a:t>
            </a:fld>
            <a:endParaRPr lang="en-US"/>
          </a:p>
        </p:txBody>
      </p:sp>
    </p:spTree>
    <p:extLst>
      <p:ext uri="{BB962C8B-B14F-4D97-AF65-F5344CB8AC3E}">
        <p14:creationId xmlns:p14="http://schemas.microsoft.com/office/powerpoint/2010/main" val="1858960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FA4DB3-7EB5-4F09-B0CD-30C50EEFFC90}" type="slidenum">
              <a:rPr lang="en-US" smtClean="0"/>
              <a:t>5</a:t>
            </a:fld>
            <a:endParaRPr lang="en-US"/>
          </a:p>
        </p:txBody>
      </p:sp>
    </p:spTree>
    <p:extLst>
      <p:ext uri="{BB962C8B-B14F-4D97-AF65-F5344CB8AC3E}">
        <p14:creationId xmlns:p14="http://schemas.microsoft.com/office/powerpoint/2010/main" val="887187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This is where</a:t>
            </a:r>
            <a:r>
              <a:rPr lang="en-US" baseline="0" dirty="0"/>
              <a:t> you would type the narration text. When you reveal the Notes tab in the Articulate course player, this is the text that will be revealed.</a:t>
            </a:r>
            <a:endParaRPr lang="en-US" dirty="0"/>
          </a:p>
        </p:txBody>
      </p:sp>
      <p:sp>
        <p:nvSpPr>
          <p:cNvPr id="4" name="Slide Number Placeholder 3"/>
          <p:cNvSpPr>
            <a:spLocks noGrp="1"/>
          </p:cNvSpPr>
          <p:nvPr>
            <p:ph type="sldNum" sz="quarter" idx="10"/>
          </p:nvPr>
        </p:nvSpPr>
        <p:spPr/>
        <p:txBody>
          <a:bodyPr/>
          <a:lstStyle/>
          <a:p>
            <a:fld id="{9BFA4DB3-7EB5-4F09-B0CD-30C50EEFFC90}" type="slidenum">
              <a:rPr lang="en-US" smtClean="0"/>
              <a:t>7</a:t>
            </a:fld>
            <a:endParaRPr lang="en-US"/>
          </a:p>
        </p:txBody>
      </p:sp>
    </p:spTree>
    <p:extLst>
      <p:ext uri="{BB962C8B-B14F-4D97-AF65-F5344CB8AC3E}">
        <p14:creationId xmlns:p14="http://schemas.microsoft.com/office/powerpoint/2010/main" val="3947206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FA4DB3-7EB5-4F09-B0CD-30C50EEFFC90}" type="slidenum">
              <a:rPr lang="en-US" smtClean="0"/>
              <a:t>8</a:t>
            </a:fld>
            <a:endParaRPr lang="en-US"/>
          </a:p>
        </p:txBody>
      </p:sp>
    </p:spTree>
    <p:extLst>
      <p:ext uri="{BB962C8B-B14F-4D97-AF65-F5344CB8AC3E}">
        <p14:creationId xmlns:p14="http://schemas.microsoft.com/office/powerpoint/2010/main" val="3041435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FA4DB3-7EB5-4F09-B0CD-30C50EEFFC90}" type="slidenum">
              <a:rPr lang="en-US" smtClean="0"/>
              <a:t>9</a:t>
            </a:fld>
            <a:endParaRPr lang="en-US"/>
          </a:p>
        </p:txBody>
      </p:sp>
    </p:spTree>
    <p:extLst>
      <p:ext uri="{BB962C8B-B14F-4D97-AF65-F5344CB8AC3E}">
        <p14:creationId xmlns:p14="http://schemas.microsoft.com/office/powerpoint/2010/main" val="2052297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FA4DB3-7EB5-4F09-B0CD-30C50EEFFC90}" type="slidenum">
              <a:rPr lang="en-US" smtClean="0"/>
              <a:t>10</a:t>
            </a:fld>
            <a:endParaRPr lang="en-US"/>
          </a:p>
        </p:txBody>
      </p:sp>
    </p:spTree>
    <p:extLst>
      <p:ext uri="{BB962C8B-B14F-4D97-AF65-F5344CB8AC3E}">
        <p14:creationId xmlns:p14="http://schemas.microsoft.com/office/powerpoint/2010/main" val="19747841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FA4DB3-7EB5-4F09-B0CD-30C50EEFFC90}" type="slidenum">
              <a:rPr lang="en-US" smtClean="0"/>
              <a:t>11</a:t>
            </a:fld>
            <a:endParaRPr lang="en-US"/>
          </a:p>
        </p:txBody>
      </p:sp>
    </p:spTree>
    <p:extLst>
      <p:ext uri="{BB962C8B-B14F-4D97-AF65-F5344CB8AC3E}">
        <p14:creationId xmlns:p14="http://schemas.microsoft.com/office/powerpoint/2010/main" val="13809565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32135" y="207963"/>
            <a:ext cx="6858000" cy="1078226"/>
          </a:xfrm>
        </p:spPr>
        <p:txBody>
          <a:bodyPr anchor="b">
            <a:normAutofit/>
          </a:bodyPr>
          <a:lstStyle>
            <a:lvl1pPr algn="r">
              <a:defRPr sz="36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2132135" y="1534005"/>
            <a:ext cx="6858000" cy="1655762"/>
          </a:xfrm>
        </p:spPr>
        <p:txBody>
          <a:bodyPr/>
          <a:lstStyle>
            <a:lvl1pPr marL="0" indent="0" algn="r">
              <a:buNone/>
              <a:defRPr sz="18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6962879" y="6356351"/>
            <a:ext cx="2057400" cy="365125"/>
          </a:xfrm>
          <a:prstGeom prst="rect">
            <a:avLst/>
          </a:prstGeom>
        </p:spPr>
        <p:txBody>
          <a:bodyPr/>
          <a:lstStyle>
            <a:lvl1pPr>
              <a:defRPr>
                <a:solidFill>
                  <a:schemeClr val="bg1"/>
                </a:solidFill>
              </a:defRPr>
            </a:lvl1pPr>
          </a:lstStyle>
          <a:p>
            <a:pPr algn="r"/>
            <a:fld id="{2394B650-92D2-4243-872F-0106ECF3089F}" type="datetimeFigureOut">
              <a:rPr lang="en-US" smtClean="0"/>
              <a:pPr algn="r"/>
              <a:t>3/24/2021</a:t>
            </a:fld>
            <a:endParaRPr lang="en-US" dirty="0"/>
          </a:p>
        </p:txBody>
      </p:sp>
    </p:spTree>
    <p:custDataLst>
      <p:tags r:id="rId1"/>
    </p:custDataLst>
    <p:extLst>
      <p:ext uri="{BB962C8B-B14F-4D97-AF65-F5344CB8AC3E}">
        <p14:creationId xmlns:p14="http://schemas.microsoft.com/office/powerpoint/2010/main" val="2261816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Right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5454" y="365125"/>
            <a:ext cx="4029396" cy="5450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4031965" cy="39895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itle 1"/>
          <p:cNvSpPr>
            <a:spLocks noGrp="1"/>
          </p:cNvSpPr>
          <p:nvPr>
            <p:ph type="title"/>
          </p:nvPr>
        </p:nvSpPr>
        <p:spPr>
          <a:xfrm>
            <a:off x="4629149" y="365126"/>
            <a:ext cx="4116727" cy="1325563"/>
          </a:xfrm>
        </p:spPr>
        <p:txBody>
          <a:bodyPr/>
          <a:lstStyle/>
          <a:p>
            <a:r>
              <a:rPr lang="en-US"/>
              <a:t>Click to edit Master title style</a:t>
            </a:r>
            <a:endParaRPr lang="en-US" dirty="0"/>
          </a:p>
        </p:txBody>
      </p:sp>
      <p:sp>
        <p:nvSpPr>
          <p:cNvPr id="2" name="Slide Number Placeholder 1"/>
          <p:cNvSpPr>
            <a:spLocks noGrp="1"/>
          </p:cNvSpPr>
          <p:nvPr>
            <p:ph type="sldNum" sz="quarter" idx="12"/>
          </p:nvPr>
        </p:nvSpPr>
        <p:spPr/>
        <p:txBody>
          <a:bodyPr/>
          <a:lstStyle/>
          <a:p>
            <a:fld id="{0C99E2CB-2451-4C83-9A78-2A26FA3ACE08}" type="slidenum">
              <a:rPr lang="en-US" smtClean="0"/>
              <a:pPr/>
              <a:t>‹#›</a:t>
            </a:fld>
            <a:endParaRPr lang="en-US" dirty="0"/>
          </a:p>
        </p:txBody>
      </p:sp>
    </p:spTree>
    <p:custDataLst>
      <p:tags r:id="rId1"/>
    </p:custDataLst>
    <p:extLst>
      <p:ext uri="{BB962C8B-B14F-4D97-AF65-F5344CB8AC3E}">
        <p14:creationId xmlns:p14="http://schemas.microsoft.com/office/powerpoint/2010/main" val="2009620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Right_3/4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2884" y="365125"/>
            <a:ext cx="2888966" cy="542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09010" y="1293341"/>
            <a:ext cx="5152105" cy="45012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
          <p:cNvSpPr>
            <a:spLocks noGrp="1"/>
          </p:cNvSpPr>
          <p:nvPr>
            <p:ph type="title"/>
          </p:nvPr>
        </p:nvSpPr>
        <p:spPr>
          <a:xfrm>
            <a:off x="3509010" y="365126"/>
            <a:ext cx="5236866" cy="722270"/>
          </a:xfrm>
        </p:spPr>
        <p:txBody>
          <a:bodyPr/>
          <a:lstStyle/>
          <a:p>
            <a:r>
              <a:rPr lang="en-US"/>
              <a:t>Click to edit Master title style</a:t>
            </a:r>
            <a:endParaRPr lang="en-US" dirty="0"/>
          </a:p>
        </p:txBody>
      </p:sp>
      <p:sp>
        <p:nvSpPr>
          <p:cNvPr id="2" name="Slide Number Placeholder 1"/>
          <p:cNvSpPr>
            <a:spLocks noGrp="1"/>
          </p:cNvSpPr>
          <p:nvPr>
            <p:ph type="sldNum" sz="quarter" idx="12"/>
          </p:nvPr>
        </p:nvSpPr>
        <p:spPr/>
        <p:txBody>
          <a:bodyPr/>
          <a:lstStyle/>
          <a:p>
            <a:fld id="{0C99E2CB-2451-4C83-9A78-2A26FA3ACE08}" type="slidenum">
              <a:rPr lang="en-US" smtClean="0"/>
              <a:pPr/>
              <a:t>‹#›</a:t>
            </a:fld>
            <a:endParaRPr lang="en-US" dirty="0"/>
          </a:p>
        </p:txBody>
      </p:sp>
    </p:spTree>
    <p:custDataLst>
      <p:tags r:id="rId1"/>
    </p:custDataLst>
    <p:extLst>
      <p:ext uri="{BB962C8B-B14F-4D97-AF65-F5344CB8AC3E}">
        <p14:creationId xmlns:p14="http://schemas.microsoft.com/office/powerpoint/2010/main" val="739270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Left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2884" y="1825625"/>
            <a:ext cx="4031966" cy="3969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365125"/>
            <a:ext cx="4031964" cy="542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title"/>
          </p:nvPr>
        </p:nvSpPr>
        <p:spPr>
          <a:xfrm>
            <a:off x="400692" y="365126"/>
            <a:ext cx="4114159" cy="1325563"/>
          </a:xfrm>
        </p:spPr>
        <p:txBody>
          <a:bodyPr/>
          <a:lstStyle/>
          <a:p>
            <a:r>
              <a:rPr lang="en-US"/>
              <a:t>Click to edit Master title style</a:t>
            </a:r>
            <a:endParaRPr lang="en-US" dirty="0"/>
          </a:p>
        </p:txBody>
      </p:sp>
      <p:sp>
        <p:nvSpPr>
          <p:cNvPr id="5" name="Slide Number Placeholder 4"/>
          <p:cNvSpPr>
            <a:spLocks noGrp="1"/>
          </p:cNvSpPr>
          <p:nvPr>
            <p:ph type="sldNum" sz="quarter" idx="11"/>
          </p:nvPr>
        </p:nvSpPr>
        <p:spPr/>
        <p:txBody>
          <a:bodyPr/>
          <a:lstStyle/>
          <a:p>
            <a:fld id="{0C99E2CB-2451-4C83-9A78-2A26FA3ACE08}" type="slidenum">
              <a:rPr lang="en-US" smtClean="0"/>
              <a:pPr/>
              <a:t>‹#›</a:t>
            </a:fld>
            <a:endParaRPr lang="en-US" dirty="0"/>
          </a:p>
        </p:txBody>
      </p:sp>
    </p:spTree>
    <p:custDataLst>
      <p:tags r:id="rId1"/>
    </p:custDataLst>
    <p:extLst>
      <p:ext uri="{BB962C8B-B14F-4D97-AF65-F5344CB8AC3E}">
        <p14:creationId xmlns:p14="http://schemas.microsoft.com/office/powerpoint/2010/main" val="246881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Left_3/4_Two Content">
    <p:spTree>
      <p:nvGrpSpPr>
        <p:cNvPr id="1" name=""/>
        <p:cNvGrpSpPr/>
        <p:nvPr/>
      </p:nvGrpSpPr>
      <p:grpSpPr>
        <a:xfrm>
          <a:off x="0" y="0"/>
          <a:ext cx="0" cy="0"/>
          <a:chOff x="0" y="0"/>
          <a:chExt cx="0" cy="0"/>
        </a:xfrm>
      </p:grpSpPr>
      <p:sp>
        <p:nvSpPr>
          <p:cNvPr id="10" name="Title 1"/>
          <p:cNvSpPr>
            <a:spLocks noGrp="1"/>
          </p:cNvSpPr>
          <p:nvPr>
            <p:ph type="title"/>
          </p:nvPr>
        </p:nvSpPr>
        <p:spPr>
          <a:xfrm>
            <a:off x="400692" y="365126"/>
            <a:ext cx="5234297" cy="77169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82884" y="1301579"/>
            <a:ext cx="5152105" cy="44930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772150" y="365125"/>
            <a:ext cx="2888964" cy="542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Placeholder 1"/>
          <p:cNvSpPr>
            <a:spLocks noGrp="1"/>
          </p:cNvSpPr>
          <p:nvPr>
            <p:ph type="sldNum" sz="quarter" idx="12"/>
          </p:nvPr>
        </p:nvSpPr>
        <p:spPr/>
        <p:txBody>
          <a:bodyPr/>
          <a:lstStyle/>
          <a:p>
            <a:fld id="{0C99E2CB-2451-4C83-9A78-2A26FA3ACE08}" type="slidenum">
              <a:rPr lang="en-US" smtClean="0"/>
              <a:pPr/>
              <a:t>‹#›</a:t>
            </a:fld>
            <a:endParaRPr lang="en-US" dirty="0"/>
          </a:p>
        </p:txBody>
      </p:sp>
    </p:spTree>
    <p:custDataLst>
      <p:tags r:id="rId1"/>
    </p:custDataLst>
    <p:extLst>
      <p:ext uri="{BB962C8B-B14F-4D97-AF65-F5344CB8AC3E}">
        <p14:creationId xmlns:p14="http://schemas.microsoft.com/office/powerpoint/2010/main" val="1117398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Left_3/4_">
    <p:spTree>
      <p:nvGrpSpPr>
        <p:cNvPr id="1" name=""/>
        <p:cNvGrpSpPr/>
        <p:nvPr/>
      </p:nvGrpSpPr>
      <p:grpSpPr>
        <a:xfrm>
          <a:off x="0" y="0"/>
          <a:ext cx="0" cy="0"/>
          <a:chOff x="0" y="0"/>
          <a:chExt cx="0" cy="0"/>
        </a:xfrm>
      </p:grpSpPr>
      <p:sp>
        <p:nvSpPr>
          <p:cNvPr id="10" name="Title 1"/>
          <p:cNvSpPr>
            <a:spLocks noGrp="1"/>
          </p:cNvSpPr>
          <p:nvPr>
            <p:ph type="title"/>
          </p:nvPr>
        </p:nvSpPr>
        <p:spPr>
          <a:xfrm>
            <a:off x="400692" y="365126"/>
            <a:ext cx="5234297" cy="77169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82884" y="1301579"/>
            <a:ext cx="5152105" cy="44930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p:cNvSpPr>
            <a:spLocks noGrp="1"/>
          </p:cNvSpPr>
          <p:nvPr>
            <p:ph type="sldNum" sz="quarter" idx="12"/>
          </p:nvPr>
        </p:nvSpPr>
        <p:spPr/>
        <p:txBody>
          <a:bodyPr/>
          <a:lstStyle/>
          <a:p>
            <a:fld id="{0C99E2CB-2451-4C83-9A78-2A26FA3ACE08}" type="slidenum">
              <a:rPr lang="en-US" smtClean="0"/>
              <a:pPr/>
              <a:t>‹#›</a:t>
            </a:fld>
            <a:endParaRPr lang="en-US" dirty="0"/>
          </a:p>
        </p:txBody>
      </p:sp>
    </p:spTree>
    <p:custDataLst>
      <p:tags r:id="rId1"/>
    </p:custDataLst>
    <p:extLst>
      <p:ext uri="{BB962C8B-B14F-4D97-AF65-F5344CB8AC3E}">
        <p14:creationId xmlns:p14="http://schemas.microsoft.com/office/powerpoint/2010/main" val="41442807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00692" y="365126"/>
            <a:ext cx="8345185" cy="697556"/>
          </a:xfrm>
        </p:spPr>
        <p:txBody>
          <a:bodyPr/>
          <a:lstStyle/>
          <a:p>
            <a:r>
              <a:rPr lang="en-US"/>
              <a:t>Click to edit Master title style</a:t>
            </a:r>
          </a:p>
        </p:txBody>
      </p:sp>
      <p:sp>
        <p:nvSpPr>
          <p:cNvPr id="3" name="Slide Number Placeholder 2"/>
          <p:cNvSpPr>
            <a:spLocks noGrp="1"/>
          </p:cNvSpPr>
          <p:nvPr>
            <p:ph type="sldNum" sz="quarter" idx="12"/>
          </p:nvPr>
        </p:nvSpPr>
        <p:spPr/>
        <p:txBody>
          <a:bodyPr/>
          <a:lstStyle/>
          <a:p>
            <a:fld id="{0C99E2CB-2451-4C83-9A78-2A26FA3ACE08}" type="slidenum">
              <a:rPr lang="en-US" smtClean="0"/>
              <a:pPr/>
              <a:t>‹#›</a:t>
            </a:fld>
            <a:endParaRPr lang="en-US" dirty="0"/>
          </a:p>
        </p:txBody>
      </p:sp>
    </p:spTree>
    <p:custDataLst>
      <p:tags r:id="rId1"/>
    </p:custDataLst>
    <p:extLst>
      <p:ext uri="{BB962C8B-B14F-4D97-AF65-F5344CB8AC3E}">
        <p14:creationId xmlns:p14="http://schemas.microsoft.com/office/powerpoint/2010/main" val="2679954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C99E2CB-2451-4C83-9A78-2A26FA3ACE08}" type="slidenum">
              <a:rPr lang="en-US" smtClean="0"/>
              <a:pPr/>
              <a:t>‹#›</a:t>
            </a:fld>
            <a:endParaRPr lang="en-US" dirty="0"/>
          </a:p>
        </p:txBody>
      </p:sp>
    </p:spTree>
    <p:custDataLst>
      <p:tags r:id="rId1"/>
    </p:custDataLst>
    <p:extLst>
      <p:ext uri="{BB962C8B-B14F-4D97-AF65-F5344CB8AC3E}">
        <p14:creationId xmlns:p14="http://schemas.microsoft.com/office/powerpoint/2010/main" val="23844125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ransition">
    <p:bg>
      <p:bgPr>
        <a:solidFill>
          <a:schemeClr val="bg1"/>
        </a:solidFill>
        <a:effectLst/>
      </p:bgPr>
    </p:bg>
    <p:spTree>
      <p:nvGrpSpPr>
        <p:cNvPr id="1" name=""/>
        <p:cNvGrpSpPr/>
        <p:nvPr/>
      </p:nvGrpSpPr>
      <p:grpSpPr>
        <a:xfrm>
          <a:off x="0" y="0"/>
          <a:ext cx="0" cy="0"/>
          <a:chOff x="0" y="0"/>
          <a:chExt cx="0" cy="0"/>
        </a:xfrm>
      </p:grpSpPr>
      <p:sp>
        <p:nvSpPr>
          <p:cNvPr id="5" name="Title 3"/>
          <p:cNvSpPr>
            <a:spLocks noGrp="1"/>
          </p:cNvSpPr>
          <p:nvPr>
            <p:ph type="title"/>
          </p:nvPr>
        </p:nvSpPr>
        <p:spPr>
          <a:xfrm>
            <a:off x="623888" y="1709739"/>
            <a:ext cx="7886700" cy="2852737"/>
          </a:xfrm>
        </p:spPr>
        <p:txBody>
          <a:bodyPr/>
          <a:lstStyle>
            <a:lvl1pPr>
              <a:defRPr sz="3600">
                <a:solidFill>
                  <a:schemeClr val="tx1"/>
                </a:solidFill>
              </a:defRPr>
            </a:lvl1pPr>
          </a:lstStyle>
          <a:p>
            <a:r>
              <a:rPr lang="en-US"/>
              <a:t>Click to edit Master title style</a:t>
            </a:r>
            <a:endParaRPr lang="en-US" dirty="0"/>
          </a:p>
        </p:txBody>
      </p:sp>
      <p:sp>
        <p:nvSpPr>
          <p:cNvPr id="6" name="Text Placeholder 4"/>
          <p:cNvSpPr>
            <a:spLocks noGrp="1"/>
          </p:cNvSpPr>
          <p:nvPr>
            <p:ph type="body" idx="1"/>
          </p:nvPr>
        </p:nvSpPr>
        <p:spPr>
          <a:xfrm>
            <a:off x="623888" y="4589464"/>
            <a:ext cx="7886700" cy="1500187"/>
          </a:xfrm>
        </p:spPr>
        <p:txBody>
          <a:bodyPr/>
          <a:lstStyle>
            <a:lvl1pPr>
              <a:defRPr>
                <a:solidFill>
                  <a:schemeClr val="tx1"/>
                </a:solidFill>
              </a:defRPr>
            </a:lvl1pPr>
          </a:lstStyle>
          <a:p>
            <a:pPr lvl="0"/>
            <a:r>
              <a:rPr lang="en-US" dirty="0"/>
              <a:t>Edit Master text styles</a:t>
            </a:r>
          </a:p>
        </p:txBody>
      </p:sp>
      <p:sp>
        <p:nvSpPr>
          <p:cNvPr id="8" name="Slide Number Placeholder 7"/>
          <p:cNvSpPr>
            <a:spLocks noGrp="1"/>
          </p:cNvSpPr>
          <p:nvPr>
            <p:ph type="sldNum" sz="quarter" idx="11"/>
          </p:nvPr>
        </p:nvSpPr>
        <p:spPr/>
        <p:txBody>
          <a:bodyPr/>
          <a:lstStyle/>
          <a:p>
            <a:fld id="{0C99E2CB-2451-4C83-9A78-2A26FA3ACE08}" type="slidenum">
              <a:rPr lang="en-US" smtClean="0"/>
              <a:pPr/>
              <a:t>‹#›</a:t>
            </a:fld>
            <a:endParaRPr lang="en-US" dirty="0"/>
          </a:p>
        </p:txBody>
      </p:sp>
    </p:spTree>
    <p:custDataLst>
      <p:tags r:id="rId1"/>
    </p:custDataLst>
    <p:extLst>
      <p:ext uri="{BB962C8B-B14F-4D97-AF65-F5344CB8AC3E}">
        <p14:creationId xmlns:p14="http://schemas.microsoft.com/office/powerpoint/2010/main" val="21579446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457200"/>
            <a:ext cx="4773723" cy="5337426"/>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82885" y="1808252"/>
            <a:ext cx="3323691" cy="398637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12" name="Title 1"/>
          <p:cNvSpPr>
            <a:spLocks noGrp="1"/>
          </p:cNvSpPr>
          <p:nvPr>
            <p:ph type="title"/>
          </p:nvPr>
        </p:nvSpPr>
        <p:spPr>
          <a:xfrm>
            <a:off x="400692" y="457200"/>
            <a:ext cx="3405884" cy="1233488"/>
          </a:xfrm>
        </p:spPr>
        <p:txBody>
          <a:bodyPr anchor="b"/>
          <a:lstStyle>
            <a:lvl1pPr>
              <a:defRPr sz="3000"/>
            </a:lvl1pPr>
          </a:lstStyle>
          <a:p>
            <a:r>
              <a:rPr lang="en-US"/>
              <a:t>Click to edit Master title style</a:t>
            </a:r>
            <a:endParaRPr lang="en-US" dirty="0"/>
          </a:p>
        </p:txBody>
      </p:sp>
      <p:sp>
        <p:nvSpPr>
          <p:cNvPr id="2" name="Slide Number Placeholder 1"/>
          <p:cNvSpPr>
            <a:spLocks noGrp="1"/>
          </p:cNvSpPr>
          <p:nvPr>
            <p:ph type="sldNum" sz="quarter" idx="12"/>
          </p:nvPr>
        </p:nvSpPr>
        <p:spPr/>
        <p:txBody>
          <a:bodyPr/>
          <a:lstStyle/>
          <a:p>
            <a:fld id="{0C99E2CB-2451-4C83-9A78-2A26FA3ACE08}" type="slidenum">
              <a:rPr lang="en-US" smtClean="0"/>
              <a:pPr/>
              <a:t>‹#›</a:t>
            </a:fld>
            <a:endParaRPr lang="en-US" dirty="0"/>
          </a:p>
        </p:txBody>
      </p:sp>
    </p:spTree>
    <p:custDataLst>
      <p:tags r:id="rId1"/>
    </p:custDataLst>
    <p:extLst>
      <p:ext uri="{BB962C8B-B14F-4D97-AF65-F5344CB8AC3E}">
        <p14:creationId xmlns:p14="http://schemas.microsoft.com/office/powerpoint/2010/main" val="35416030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457201"/>
            <a:ext cx="4773723"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9" name="Text Placeholder 3"/>
          <p:cNvSpPr>
            <a:spLocks noGrp="1"/>
          </p:cNvSpPr>
          <p:nvPr>
            <p:ph type="body" sz="half" idx="2"/>
          </p:nvPr>
        </p:nvSpPr>
        <p:spPr>
          <a:xfrm>
            <a:off x="482885" y="1808252"/>
            <a:ext cx="3323691" cy="3986374"/>
          </a:xfrm>
        </p:spPr>
        <p:txBody>
          <a:bodyPr/>
          <a:lstStyle>
            <a:lvl1pPr marL="0" indent="0">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10" name="Title 1"/>
          <p:cNvSpPr>
            <a:spLocks noGrp="1"/>
          </p:cNvSpPr>
          <p:nvPr>
            <p:ph type="title"/>
          </p:nvPr>
        </p:nvSpPr>
        <p:spPr>
          <a:xfrm>
            <a:off x="400692" y="457200"/>
            <a:ext cx="3405884" cy="1233488"/>
          </a:xfrm>
        </p:spPr>
        <p:txBody>
          <a:bodyPr anchor="b"/>
          <a:lstStyle>
            <a:lvl1pPr>
              <a:defRPr sz="3000"/>
            </a:lvl1pPr>
          </a:lstStyle>
          <a:p>
            <a:r>
              <a:rPr lang="en-US"/>
              <a:t>Click to edit Master title style</a:t>
            </a:r>
            <a:endParaRPr lang="en-US" dirty="0"/>
          </a:p>
        </p:txBody>
      </p:sp>
      <p:sp>
        <p:nvSpPr>
          <p:cNvPr id="2" name="Slide Number Placeholder 1"/>
          <p:cNvSpPr>
            <a:spLocks noGrp="1"/>
          </p:cNvSpPr>
          <p:nvPr>
            <p:ph type="sldNum" sz="quarter" idx="12"/>
          </p:nvPr>
        </p:nvSpPr>
        <p:spPr/>
        <p:txBody>
          <a:bodyPr/>
          <a:lstStyle/>
          <a:p>
            <a:fld id="{0C99E2CB-2451-4C83-9A78-2A26FA3ACE08}" type="slidenum">
              <a:rPr lang="en-US" smtClean="0"/>
              <a:pPr/>
              <a:t>‹#›</a:t>
            </a:fld>
            <a:endParaRPr lang="en-US" dirty="0"/>
          </a:p>
        </p:txBody>
      </p:sp>
    </p:spTree>
    <p:custDataLst>
      <p:tags r:id="rId1"/>
    </p:custDataLst>
    <p:extLst>
      <p:ext uri="{BB962C8B-B14F-4D97-AF65-F5344CB8AC3E}">
        <p14:creationId xmlns:p14="http://schemas.microsoft.com/office/powerpoint/2010/main" val="3336454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0692" y="365126"/>
            <a:ext cx="8345185" cy="672843"/>
          </a:xfrm>
        </p:spPr>
        <p:txBody>
          <a:bodyPr/>
          <a:lstStyle/>
          <a:p>
            <a:r>
              <a:rPr lang="en-US"/>
              <a:t>Click to edit Master title style</a:t>
            </a:r>
            <a:endParaRPr lang="en-US" dirty="0"/>
          </a:p>
        </p:txBody>
      </p:sp>
      <p:sp>
        <p:nvSpPr>
          <p:cNvPr id="3" name="Content Placeholder 2"/>
          <p:cNvSpPr>
            <a:spLocks noGrp="1"/>
          </p:cNvSpPr>
          <p:nvPr>
            <p:ph idx="1"/>
          </p:nvPr>
        </p:nvSpPr>
        <p:spPr>
          <a:xfrm>
            <a:off x="516276" y="1351006"/>
            <a:ext cx="8229601" cy="438197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p:cNvSpPr>
            <a:spLocks noGrp="1"/>
          </p:cNvSpPr>
          <p:nvPr>
            <p:ph type="sldNum" sz="quarter" idx="11"/>
          </p:nvPr>
        </p:nvSpPr>
        <p:spPr/>
        <p:txBody>
          <a:bodyPr/>
          <a:lstStyle/>
          <a:p>
            <a:fld id="{5284C6E2-1C5E-4982-A1E4-602A89223D05}" type="slidenum">
              <a:rPr lang="en-US" smtClean="0"/>
              <a:pPr/>
              <a:t>‹#›</a:t>
            </a:fld>
            <a:endParaRPr lang="en-US"/>
          </a:p>
        </p:txBody>
      </p:sp>
    </p:spTree>
    <p:custDataLst>
      <p:tags r:id="rId1"/>
    </p:custDataLst>
    <p:extLst>
      <p:ext uri="{BB962C8B-B14F-4D97-AF65-F5344CB8AC3E}">
        <p14:creationId xmlns:p14="http://schemas.microsoft.com/office/powerpoint/2010/main" val="4937176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516276" y="1408671"/>
            <a:ext cx="8229601" cy="43243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title"/>
          </p:nvPr>
        </p:nvSpPr>
        <p:spPr>
          <a:xfrm>
            <a:off x="400692" y="365127"/>
            <a:ext cx="8345185" cy="689317"/>
          </a:xfrm>
        </p:spPr>
        <p:txBody>
          <a:bodyPr/>
          <a:lstStyle/>
          <a:p>
            <a:r>
              <a:rPr lang="en-US"/>
              <a:t>Click to edit Master title style</a:t>
            </a:r>
            <a:endParaRPr lang="en-US" dirty="0"/>
          </a:p>
        </p:txBody>
      </p:sp>
      <p:sp>
        <p:nvSpPr>
          <p:cNvPr id="2" name="Slide Number Placeholder 1"/>
          <p:cNvSpPr>
            <a:spLocks noGrp="1"/>
          </p:cNvSpPr>
          <p:nvPr>
            <p:ph type="sldNum" sz="quarter" idx="12"/>
          </p:nvPr>
        </p:nvSpPr>
        <p:spPr/>
        <p:txBody>
          <a:bodyPr/>
          <a:lstStyle/>
          <a:p>
            <a:fld id="{0C99E2CB-2451-4C83-9A78-2A26FA3ACE08}" type="slidenum">
              <a:rPr lang="en-US" smtClean="0"/>
              <a:pPr/>
              <a:t>‹#›</a:t>
            </a:fld>
            <a:endParaRPr lang="en-US" dirty="0"/>
          </a:p>
        </p:txBody>
      </p:sp>
    </p:spTree>
    <p:custDataLst>
      <p:tags r:id="rId1"/>
    </p:custDataLst>
    <p:extLst>
      <p:ext uri="{BB962C8B-B14F-4D97-AF65-F5344CB8AC3E}">
        <p14:creationId xmlns:p14="http://schemas.microsoft.com/office/powerpoint/2010/main" val="16621023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8130" y="365125"/>
            <a:ext cx="1237220" cy="541922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6476486" cy="541922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2"/>
          </p:nvPr>
        </p:nvSpPr>
        <p:spPr/>
        <p:txBody>
          <a:bodyPr/>
          <a:lstStyle/>
          <a:p>
            <a:fld id="{0C99E2CB-2451-4C83-9A78-2A26FA3ACE08}" type="slidenum">
              <a:rPr lang="en-US" smtClean="0"/>
              <a:pPr/>
              <a:t>‹#›</a:t>
            </a:fld>
            <a:endParaRPr lang="en-US" dirty="0"/>
          </a:p>
        </p:txBody>
      </p:sp>
    </p:spTree>
    <p:custDataLst>
      <p:tags r:id="rId1"/>
    </p:custDataLst>
    <p:extLst>
      <p:ext uri="{BB962C8B-B14F-4D97-AF65-F5344CB8AC3E}">
        <p14:creationId xmlns:p14="http://schemas.microsoft.com/office/powerpoint/2010/main" val="3103859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913029"/>
            <a:ext cx="7886700" cy="2421299"/>
          </a:xfrm>
        </p:spPr>
        <p:txBody>
          <a:bodyPr anchor="b"/>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623888" y="3519055"/>
            <a:ext cx="7886700" cy="2272650"/>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Tree>
    <p:custDataLst>
      <p:tags r:id="rId1"/>
    </p:custDataLst>
    <p:extLst>
      <p:ext uri="{BB962C8B-B14F-4D97-AF65-F5344CB8AC3E}">
        <p14:creationId xmlns:p14="http://schemas.microsoft.com/office/powerpoint/2010/main" val="2311319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0692" y="365126"/>
            <a:ext cx="8345185" cy="68931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85454" y="1359244"/>
            <a:ext cx="4029396" cy="445593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4653" y="1359244"/>
            <a:ext cx="4029396" cy="445593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2"/>
          </p:nvPr>
        </p:nvSpPr>
        <p:spPr/>
        <p:txBody>
          <a:bodyPr/>
          <a:lstStyle/>
          <a:p>
            <a:fld id="{0C99E2CB-2451-4C83-9A78-2A26FA3ACE08}" type="slidenum">
              <a:rPr lang="en-US" smtClean="0"/>
              <a:pPr/>
              <a:t>‹#›</a:t>
            </a:fld>
            <a:endParaRPr lang="en-US" dirty="0"/>
          </a:p>
        </p:txBody>
      </p:sp>
    </p:spTree>
    <p:custDataLst>
      <p:tags r:id="rId1"/>
    </p:custDataLst>
    <p:extLst>
      <p:ext uri="{BB962C8B-B14F-4D97-AF65-F5344CB8AC3E}">
        <p14:creationId xmlns:p14="http://schemas.microsoft.com/office/powerpoint/2010/main" val="3763964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Right_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29150" y="1825625"/>
            <a:ext cx="4031965" cy="3969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
          </p:nvPr>
        </p:nvSpPr>
        <p:spPr>
          <a:xfrm>
            <a:off x="485454" y="365125"/>
            <a:ext cx="4029396" cy="5450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1"/>
          <p:cNvSpPr>
            <a:spLocks noGrp="1"/>
          </p:cNvSpPr>
          <p:nvPr>
            <p:ph type="title"/>
          </p:nvPr>
        </p:nvSpPr>
        <p:spPr>
          <a:xfrm>
            <a:off x="4629150" y="365126"/>
            <a:ext cx="4116726" cy="1325563"/>
          </a:xfrm>
        </p:spPr>
        <p:txBody>
          <a:bodyPr/>
          <a:lstStyle/>
          <a:p>
            <a:r>
              <a:rPr lang="en-US"/>
              <a:t>Click to edit Master title style</a:t>
            </a:r>
            <a:endParaRPr lang="en-US" dirty="0"/>
          </a:p>
        </p:txBody>
      </p:sp>
      <p:sp>
        <p:nvSpPr>
          <p:cNvPr id="2" name="Slide Number Placeholder 1"/>
          <p:cNvSpPr>
            <a:spLocks noGrp="1"/>
          </p:cNvSpPr>
          <p:nvPr>
            <p:ph type="sldNum" sz="quarter" idx="12"/>
          </p:nvPr>
        </p:nvSpPr>
        <p:spPr/>
        <p:txBody>
          <a:bodyPr/>
          <a:lstStyle/>
          <a:p>
            <a:fld id="{0C99E2CB-2451-4C83-9A78-2A26FA3ACE08}" type="slidenum">
              <a:rPr lang="en-US" smtClean="0"/>
              <a:pPr/>
              <a:t>‹#›</a:t>
            </a:fld>
            <a:endParaRPr lang="en-US" dirty="0"/>
          </a:p>
        </p:txBody>
      </p:sp>
    </p:spTree>
    <p:custDataLst>
      <p:tags r:id="rId1"/>
    </p:custDataLst>
    <p:extLst>
      <p:ext uri="{BB962C8B-B14F-4D97-AF65-F5344CB8AC3E}">
        <p14:creationId xmlns:p14="http://schemas.microsoft.com/office/powerpoint/2010/main" val="4162334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Right_3/4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5454" y="365125"/>
            <a:ext cx="2886396" cy="5450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title"/>
          </p:nvPr>
        </p:nvSpPr>
        <p:spPr>
          <a:xfrm>
            <a:off x="3509010" y="365126"/>
            <a:ext cx="5236866" cy="804648"/>
          </a:xfrm>
        </p:spPr>
        <p:txBody>
          <a:bodyPr/>
          <a:lstStyle/>
          <a:p>
            <a:r>
              <a:rPr lang="en-US"/>
              <a:t>Click to edit Master title style</a:t>
            </a:r>
            <a:endParaRPr lang="en-US" dirty="0"/>
          </a:p>
        </p:txBody>
      </p:sp>
      <p:sp>
        <p:nvSpPr>
          <p:cNvPr id="11" name="Content Placeholder 3"/>
          <p:cNvSpPr>
            <a:spLocks noGrp="1"/>
          </p:cNvSpPr>
          <p:nvPr>
            <p:ph sz="half" idx="2"/>
          </p:nvPr>
        </p:nvSpPr>
        <p:spPr>
          <a:xfrm>
            <a:off x="3509010" y="1334531"/>
            <a:ext cx="5152105" cy="44600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Placeholder 1"/>
          <p:cNvSpPr>
            <a:spLocks noGrp="1"/>
          </p:cNvSpPr>
          <p:nvPr>
            <p:ph type="sldNum" sz="quarter" idx="12"/>
          </p:nvPr>
        </p:nvSpPr>
        <p:spPr/>
        <p:txBody>
          <a:bodyPr/>
          <a:lstStyle/>
          <a:p>
            <a:fld id="{0C99E2CB-2451-4C83-9A78-2A26FA3ACE08}" type="slidenum">
              <a:rPr lang="en-US" smtClean="0"/>
              <a:pPr/>
              <a:t>‹#›</a:t>
            </a:fld>
            <a:endParaRPr lang="en-US" dirty="0"/>
          </a:p>
        </p:txBody>
      </p:sp>
    </p:spTree>
    <p:custDataLst>
      <p:tags r:id="rId1"/>
    </p:custDataLst>
    <p:extLst>
      <p:ext uri="{BB962C8B-B14F-4D97-AF65-F5344CB8AC3E}">
        <p14:creationId xmlns:p14="http://schemas.microsoft.com/office/powerpoint/2010/main" val="4071061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Left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5454" y="1825625"/>
            <a:ext cx="4029396" cy="39895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365125"/>
            <a:ext cx="4031965" cy="5450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1"/>
          <p:cNvSpPr>
            <a:spLocks noGrp="1"/>
          </p:cNvSpPr>
          <p:nvPr>
            <p:ph type="title"/>
          </p:nvPr>
        </p:nvSpPr>
        <p:spPr>
          <a:xfrm>
            <a:off x="400692" y="365126"/>
            <a:ext cx="4114159" cy="1325563"/>
          </a:xfrm>
        </p:spPr>
        <p:txBody>
          <a:bodyPr/>
          <a:lstStyle/>
          <a:p>
            <a:r>
              <a:rPr lang="en-US"/>
              <a:t>Click to edit Master title style</a:t>
            </a:r>
            <a:endParaRPr lang="en-US" dirty="0"/>
          </a:p>
        </p:txBody>
      </p:sp>
      <p:sp>
        <p:nvSpPr>
          <p:cNvPr id="2" name="Slide Number Placeholder 1"/>
          <p:cNvSpPr>
            <a:spLocks noGrp="1"/>
          </p:cNvSpPr>
          <p:nvPr>
            <p:ph type="sldNum" sz="quarter" idx="12"/>
          </p:nvPr>
        </p:nvSpPr>
        <p:spPr/>
        <p:txBody>
          <a:bodyPr/>
          <a:lstStyle/>
          <a:p>
            <a:fld id="{0C99E2CB-2451-4C83-9A78-2A26FA3ACE08}" type="slidenum">
              <a:rPr lang="en-US" smtClean="0"/>
              <a:pPr/>
              <a:t>‹#›</a:t>
            </a:fld>
            <a:endParaRPr lang="en-US" dirty="0"/>
          </a:p>
        </p:txBody>
      </p:sp>
    </p:spTree>
    <p:custDataLst>
      <p:tags r:id="rId1"/>
    </p:custDataLst>
    <p:extLst>
      <p:ext uri="{BB962C8B-B14F-4D97-AF65-F5344CB8AC3E}">
        <p14:creationId xmlns:p14="http://schemas.microsoft.com/office/powerpoint/2010/main" val="274142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Left_3/4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5454" y="1359244"/>
            <a:ext cx="5149535" cy="445593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400692" y="365126"/>
            <a:ext cx="5234297" cy="796410"/>
          </a:xfrm>
        </p:spPr>
        <p:txBody>
          <a:bodyPr/>
          <a:lstStyle/>
          <a:p>
            <a:r>
              <a:rPr lang="en-US"/>
              <a:t>Click to edit Master title style</a:t>
            </a:r>
            <a:endParaRPr lang="en-US" dirty="0"/>
          </a:p>
        </p:txBody>
      </p:sp>
      <p:sp>
        <p:nvSpPr>
          <p:cNvPr id="10" name="Content Placeholder 3"/>
          <p:cNvSpPr>
            <a:spLocks noGrp="1"/>
          </p:cNvSpPr>
          <p:nvPr>
            <p:ph sz="half" idx="13"/>
          </p:nvPr>
        </p:nvSpPr>
        <p:spPr>
          <a:xfrm>
            <a:off x="5772150" y="365125"/>
            <a:ext cx="2888965" cy="542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Placeholder 1"/>
          <p:cNvSpPr>
            <a:spLocks noGrp="1"/>
          </p:cNvSpPr>
          <p:nvPr>
            <p:ph type="sldNum" sz="quarter" idx="14"/>
          </p:nvPr>
        </p:nvSpPr>
        <p:spPr/>
        <p:txBody>
          <a:bodyPr/>
          <a:lstStyle/>
          <a:p>
            <a:fld id="{0C99E2CB-2451-4C83-9A78-2A26FA3ACE08}" type="slidenum">
              <a:rPr lang="en-US" smtClean="0"/>
              <a:pPr/>
              <a:t>‹#›</a:t>
            </a:fld>
            <a:endParaRPr lang="en-US" dirty="0"/>
          </a:p>
        </p:txBody>
      </p:sp>
    </p:spTree>
    <p:custDataLst>
      <p:tags r:id="rId1"/>
    </p:custDataLst>
    <p:extLst>
      <p:ext uri="{BB962C8B-B14F-4D97-AF65-F5344CB8AC3E}">
        <p14:creationId xmlns:p14="http://schemas.microsoft.com/office/powerpoint/2010/main" val="1579301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5455" y="1363104"/>
            <a:ext cx="4012727" cy="647700"/>
          </a:xfrm>
        </p:spPr>
        <p:txBody>
          <a:bodyPr anchor="b"/>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85455" y="2010804"/>
            <a:ext cx="4012727" cy="3310098"/>
          </a:xfrm>
        </p:spPr>
        <p:txBody>
          <a:bodyPr/>
          <a:lstStyle>
            <a:lvl1pPr>
              <a:defRPr sz="18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title"/>
          </p:nvPr>
        </p:nvSpPr>
        <p:spPr>
          <a:xfrm>
            <a:off x="400692" y="365126"/>
            <a:ext cx="8345185" cy="722270"/>
          </a:xfrm>
        </p:spPr>
        <p:txBody>
          <a:bodyPr/>
          <a:lstStyle/>
          <a:p>
            <a:r>
              <a:rPr lang="en-US"/>
              <a:t>Click to edit Master title style</a:t>
            </a:r>
            <a:endParaRPr lang="en-US" dirty="0"/>
          </a:p>
        </p:txBody>
      </p:sp>
      <p:sp>
        <p:nvSpPr>
          <p:cNvPr id="13" name="Content Placeholder 3"/>
          <p:cNvSpPr>
            <a:spLocks noGrp="1"/>
          </p:cNvSpPr>
          <p:nvPr>
            <p:ph sz="half" idx="12"/>
          </p:nvPr>
        </p:nvSpPr>
        <p:spPr>
          <a:xfrm>
            <a:off x="4629150" y="2051900"/>
            <a:ext cx="4031965" cy="3269003"/>
          </a:xfrm>
        </p:spPr>
        <p:txBody>
          <a:bodyPr/>
          <a:lstStyle>
            <a:lvl1pPr>
              <a:defRPr sz="18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2"/>
          <p:cNvSpPr>
            <a:spLocks noGrp="1"/>
          </p:cNvSpPr>
          <p:nvPr>
            <p:ph type="body" idx="13"/>
          </p:nvPr>
        </p:nvSpPr>
        <p:spPr>
          <a:xfrm>
            <a:off x="4629151" y="1363104"/>
            <a:ext cx="4012727" cy="647700"/>
          </a:xfrm>
        </p:spPr>
        <p:txBody>
          <a:bodyPr anchor="b"/>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 name="Slide Number Placeholder 1"/>
          <p:cNvSpPr>
            <a:spLocks noGrp="1"/>
          </p:cNvSpPr>
          <p:nvPr>
            <p:ph type="sldNum" sz="quarter" idx="14"/>
          </p:nvPr>
        </p:nvSpPr>
        <p:spPr/>
        <p:txBody>
          <a:bodyPr/>
          <a:lstStyle/>
          <a:p>
            <a:fld id="{0C99E2CB-2451-4C83-9A78-2A26FA3ACE08}" type="slidenum">
              <a:rPr lang="en-US" smtClean="0"/>
              <a:pPr/>
              <a:t>‹#›</a:t>
            </a:fld>
            <a:endParaRPr lang="en-US" dirty="0"/>
          </a:p>
        </p:txBody>
      </p:sp>
    </p:spTree>
    <p:custDataLst>
      <p:tags r:id="rId1"/>
    </p:custDataLst>
    <p:extLst>
      <p:ext uri="{BB962C8B-B14F-4D97-AF65-F5344CB8AC3E}">
        <p14:creationId xmlns:p14="http://schemas.microsoft.com/office/powerpoint/2010/main" val="2752980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0692" y="365126"/>
            <a:ext cx="8345185"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516276" y="1952091"/>
            <a:ext cx="8229601" cy="3780890"/>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cxnSp>
        <p:nvCxnSpPr>
          <p:cNvPr id="6" name="Straight Connector 5"/>
          <p:cNvCxnSpPr/>
          <p:nvPr userDrawn="1"/>
        </p:nvCxnSpPr>
        <p:spPr>
          <a:xfrm>
            <a:off x="678094" y="6119512"/>
            <a:ext cx="7921376"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4"/>
          </p:nvPr>
        </p:nvSpPr>
        <p:spPr>
          <a:xfrm>
            <a:off x="678095" y="6200738"/>
            <a:ext cx="2057400" cy="331932"/>
          </a:xfrm>
          <a:prstGeom prst="rect">
            <a:avLst/>
          </a:prstGeom>
        </p:spPr>
        <p:txBody>
          <a:bodyPr vert="horz" lIns="91440" tIns="45720" rIns="91440" bIns="45720" rtlCol="0" anchor="ctr"/>
          <a:lstStyle>
            <a:lvl1pPr algn="l">
              <a:defRPr sz="900">
                <a:solidFill>
                  <a:schemeClr val="tx1">
                    <a:tint val="75000"/>
                  </a:schemeClr>
                </a:solidFill>
              </a:defRPr>
            </a:lvl1pPr>
          </a:lstStyle>
          <a:p>
            <a:fld id="{0C99E2CB-2451-4C83-9A78-2A26FA3ACE08}" type="slidenum">
              <a:rPr lang="en-US" smtClean="0"/>
              <a:pPr/>
              <a:t>‹#›</a:t>
            </a:fld>
            <a:endParaRPr lang="en-US" dirty="0"/>
          </a:p>
        </p:txBody>
      </p:sp>
    </p:spTree>
    <p:custDataLst>
      <p:tags r:id="rId23"/>
    </p:custDataLst>
    <p:extLst>
      <p:ext uri="{BB962C8B-B14F-4D97-AF65-F5344CB8AC3E}">
        <p14:creationId xmlns:p14="http://schemas.microsoft.com/office/powerpoint/2010/main" val="4203466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1" r:id="rId5"/>
    <p:sldLayoutId id="2147483663" r:id="rId6"/>
    <p:sldLayoutId id="2147483660" r:id="rId7"/>
    <p:sldLayoutId id="2147483662" r:id="rId8"/>
    <p:sldLayoutId id="2147483653" r:id="rId9"/>
    <p:sldLayoutId id="2147483664" r:id="rId10"/>
    <p:sldLayoutId id="2147483665" r:id="rId11"/>
    <p:sldLayoutId id="2147483666" r:id="rId12"/>
    <p:sldLayoutId id="2147483667" r:id="rId13"/>
    <p:sldLayoutId id="2147483669" r:id="rId14"/>
    <p:sldLayoutId id="2147483654" r:id="rId15"/>
    <p:sldLayoutId id="2147483655" r:id="rId16"/>
    <p:sldLayoutId id="2147483668" r:id="rId17"/>
    <p:sldLayoutId id="2147483656" r:id="rId18"/>
    <p:sldLayoutId id="2147483657" r:id="rId19"/>
    <p:sldLayoutId id="2147483658" r:id="rId20"/>
    <p:sldLayoutId id="2147483659" r:id="rId21"/>
  </p:sldLayoutIdLst>
  <p:hf hdr="0" ftr="0" dt="0"/>
  <p:txStyles>
    <p:titleStyle>
      <a:lvl1pPr algn="l" defTabSz="685800" rtl="0" eaLnBrk="1" latinLnBrk="0" hangingPunct="1">
        <a:lnSpc>
          <a:spcPct val="90000"/>
        </a:lnSpc>
        <a:spcBef>
          <a:spcPct val="0"/>
        </a:spcBef>
        <a:buNone/>
        <a:defRPr sz="3000" b="0" kern="1200" spc="-150" baseline="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p:titleStyle>
    <p:bodyStyle>
      <a:lvl1pPr marL="0" indent="0" algn="l" defTabSz="685800" rtl="0" eaLnBrk="1" latinLnBrk="0" hangingPunct="1">
        <a:lnSpc>
          <a:spcPct val="114000"/>
        </a:lnSpc>
        <a:spcBef>
          <a:spcPts val="750"/>
        </a:spcBef>
        <a:spcAft>
          <a:spcPts val="450"/>
        </a:spcAft>
        <a:buFont typeface="Wingdings" panose="05000000000000000000" pitchFamily="2" charset="2"/>
        <a:buNone/>
        <a:tabLst/>
        <a:defRPr sz="1600" kern="1200" spc="-9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514350" indent="-171450" algn="l" defTabSz="685800" rtl="0" eaLnBrk="1" latinLnBrk="0" hangingPunct="1">
        <a:lnSpc>
          <a:spcPct val="114000"/>
        </a:lnSpc>
        <a:spcBef>
          <a:spcPts val="375"/>
        </a:spcBef>
        <a:spcAft>
          <a:spcPts val="450"/>
        </a:spcAft>
        <a:buFont typeface="Wingdings" panose="05000000000000000000" pitchFamily="2" charset="2"/>
        <a:buChar char="§"/>
        <a:tabLst/>
        <a:defRPr sz="1400" kern="1200" spc="-9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857250" indent="-171450" algn="l" defTabSz="685800" rtl="0" eaLnBrk="1" latinLnBrk="0" hangingPunct="1">
        <a:lnSpc>
          <a:spcPct val="114000"/>
        </a:lnSpc>
        <a:spcBef>
          <a:spcPts val="375"/>
        </a:spcBef>
        <a:spcAft>
          <a:spcPts val="450"/>
        </a:spcAft>
        <a:buFont typeface="Wingdings" panose="05000000000000000000" pitchFamily="2" charset="2"/>
        <a:buChar char="§"/>
        <a:tabLst/>
        <a:defRPr sz="1400" kern="1200" spc="-9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00150" indent="-171450" algn="l" defTabSz="685800" rtl="0" eaLnBrk="1" latinLnBrk="0" hangingPunct="1">
        <a:lnSpc>
          <a:spcPct val="114000"/>
        </a:lnSpc>
        <a:spcBef>
          <a:spcPts val="375"/>
        </a:spcBef>
        <a:spcAft>
          <a:spcPts val="450"/>
        </a:spcAft>
        <a:buFont typeface="Wingdings" panose="05000000000000000000" pitchFamily="2" charset="2"/>
        <a:buChar char="§"/>
        <a:tabLst/>
        <a:defRPr sz="1100" kern="1200" spc="-9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543050" indent="-171450" algn="l" defTabSz="685800" rtl="0" eaLnBrk="1" latinLnBrk="0" hangingPunct="1">
        <a:lnSpc>
          <a:spcPct val="114000"/>
        </a:lnSpc>
        <a:spcBef>
          <a:spcPts val="375"/>
        </a:spcBef>
        <a:spcAft>
          <a:spcPts val="450"/>
        </a:spcAft>
        <a:buFont typeface="Wingdings" panose="05000000000000000000" pitchFamily="2" charset="2"/>
        <a:buChar char="§"/>
        <a:tabLst/>
        <a:defRPr sz="1100" kern="1200" spc="-9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34.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35.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8.xml"/><Relationship Id="rId1" Type="http://schemas.openxmlformats.org/officeDocument/2006/relationships/tags" Target="../tags/tag36.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37.xml"/><Relationship Id="rId5" Type="http://schemas.openxmlformats.org/officeDocument/2006/relationships/hyperlink" Target="https://webaim.org/techniques/alttext/" TargetMode="External"/><Relationship Id="rId4" Type="http://schemas.openxmlformats.org/officeDocument/2006/relationships/hyperlink" Target="https://webaim.org/techniques/powerpoint/#alt"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4.xml"/><Relationship Id="rId1" Type="http://schemas.openxmlformats.org/officeDocument/2006/relationships/tags" Target="../tags/tag38.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tags" Target="../tags/tag39.xml"/><Relationship Id="rId5" Type="http://schemas.openxmlformats.org/officeDocument/2006/relationships/image" Target="../media/image8.png"/><Relationship Id="rId4" Type="http://schemas.openxmlformats.org/officeDocument/2006/relationships/hyperlink" Target="https://webaim.org/techniques/hypertext/link_text"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4.xml"/><Relationship Id="rId1" Type="http://schemas.openxmlformats.org/officeDocument/2006/relationships/tags" Target="../tags/tag40.xml"/><Relationship Id="rId4" Type="http://schemas.openxmlformats.org/officeDocument/2006/relationships/hyperlink" Target="https://webaim.org/techniques/hypertext/link_text#appearance"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ags" Target="../tags/tag42.xml"/><Relationship Id="rId5" Type="http://schemas.openxmlformats.org/officeDocument/2006/relationships/image" Target="../media/image9.png"/><Relationship Id="rId4" Type="http://schemas.openxmlformats.org/officeDocument/2006/relationships/hyperlink" Target="https://webaim.org/techniques/powerpoint/#check"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43.xml"/><Relationship Id="rId6" Type="http://schemas.openxmlformats.org/officeDocument/2006/relationships/hyperlink" Target="https://dir.texas.gov/View-Resources/Pages/Content.aspx?id=39#lms" TargetMode="External"/><Relationship Id="rId5" Type="http://schemas.openxmlformats.org/officeDocument/2006/relationships/hyperlink" Target="https://traintraq.tamus.edu/CourseDetails.aspx?cnum=2113401" TargetMode="External"/><Relationship Id="rId4" Type="http://schemas.openxmlformats.org/officeDocument/2006/relationships/hyperlink" Target="https://webaim.org/techniques/powerpoint/"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6.xml"/><Relationship Id="rId5" Type="http://schemas.openxmlformats.org/officeDocument/2006/relationships/hyperlink" Target="https://traintraq.tamus.edu/CourseDetails.aspx?cnum=2113401" TargetMode="External"/><Relationship Id="rId4" Type="http://schemas.openxmlformats.org/officeDocument/2006/relationships/hyperlink" Target="https://webaim.org/techniques/powerpoin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aim.org/techniques/powerpoint/" TargetMode="Externa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28.xml"/><Relationship Id="rId4" Type="http://schemas.openxmlformats.org/officeDocument/2006/relationships/hyperlink" Target="mailto:abc@email.com"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6.xml.rels><?xml version="1.0" encoding="UTF-8" standalone="yes"?>
<Relationships xmlns="http://schemas.openxmlformats.org/package/2006/relationships"><Relationship Id="rId3" Type="http://schemas.openxmlformats.org/officeDocument/2006/relationships/hyperlink" Target="https://webaim.org/techniques/word/" TargetMode="Externa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31.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3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33.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PowerPoint Accessibility Guide</a:t>
            </a:r>
          </a:p>
        </p:txBody>
      </p:sp>
      <p:sp>
        <p:nvSpPr>
          <p:cNvPr id="3" name="Subtitle 2"/>
          <p:cNvSpPr>
            <a:spLocks noGrp="1"/>
          </p:cNvSpPr>
          <p:nvPr>
            <p:ph type="subTitle" idx="1"/>
          </p:nvPr>
        </p:nvSpPr>
        <p:spPr/>
        <p:txBody>
          <a:bodyPr/>
          <a:lstStyle/>
          <a:p>
            <a:r>
              <a:rPr lang="en-US" dirty="0"/>
              <a:t>Designing a Web-based Training (WBT) for use in TrainTraq</a:t>
            </a:r>
          </a:p>
        </p:txBody>
      </p:sp>
    </p:spTree>
    <p:custDataLst>
      <p:tags r:id="rId1"/>
    </p:custDataLst>
    <p:extLst>
      <p:ext uri="{BB962C8B-B14F-4D97-AF65-F5344CB8AC3E}">
        <p14:creationId xmlns:p14="http://schemas.microsoft.com/office/powerpoint/2010/main" val="846651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Reading Order</a:t>
            </a:r>
          </a:p>
        </p:txBody>
      </p:sp>
      <p:sp>
        <p:nvSpPr>
          <p:cNvPr id="3" name="Content Placeholder 2"/>
          <p:cNvSpPr>
            <a:spLocks noGrp="1"/>
          </p:cNvSpPr>
          <p:nvPr>
            <p:ph sz="half" idx="1"/>
          </p:nvPr>
        </p:nvSpPr>
        <p:spPr>
          <a:xfrm>
            <a:off x="485454" y="1359244"/>
            <a:ext cx="4029396" cy="4455931"/>
          </a:xfrm>
        </p:spPr>
        <p:txBody>
          <a:bodyPr/>
          <a:lstStyle/>
          <a:p>
            <a:r>
              <a:rPr lang="en-US" dirty="0"/>
              <a:t>Screen readers will read objects in the order listed in the </a:t>
            </a:r>
            <a:r>
              <a:rPr lang="en-US" b="1" dirty="0"/>
              <a:t>Selection Pane</a:t>
            </a:r>
            <a:r>
              <a:rPr lang="en-US" dirty="0"/>
              <a:t>.</a:t>
            </a:r>
          </a:p>
          <a:p>
            <a:pPr marL="342900" indent="-342900">
              <a:buFont typeface="Arial" panose="020B0604020202020204" pitchFamily="34" charset="0"/>
              <a:buChar char="•"/>
            </a:pPr>
            <a:r>
              <a:rPr lang="en-US" dirty="0"/>
              <a:t>Check the reading order by selecting </a:t>
            </a:r>
            <a:r>
              <a:rPr lang="en-US" b="1" dirty="0"/>
              <a:t>Home</a:t>
            </a:r>
            <a:r>
              <a:rPr lang="en-US" dirty="0"/>
              <a:t> &gt; </a:t>
            </a:r>
            <a:r>
              <a:rPr lang="en-US" b="1" dirty="0"/>
              <a:t>Select</a:t>
            </a:r>
            <a:r>
              <a:rPr lang="en-US" dirty="0"/>
              <a:t> &gt; </a:t>
            </a:r>
            <a:r>
              <a:rPr lang="en-US" b="1" dirty="0"/>
              <a:t>Selection Pane</a:t>
            </a:r>
            <a:r>
              <a:rPr lang="en-US" dirty="0"/>
              <a:t>. </a:t>
            </a:r>
          </a:p>
        </p:txBody>
      </p:sp>
      <p:pic>
        <p:nvPicPr>
          <p:cNvPr id="6" name="Content Placeholder 5" descr="the selection pane."/>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754880" y="1359243"/>
            <a:ext cx="3832267" cy="2707775"/>
          </a:xfrm>
          <a:ln>
            <a:solidFill>
              <a:schemeClr val="tx1"/>
            </a:solidFill>
          </a:ln>
        </p:spPr>
      </p:pic>
      <p:sp>
        <p:nvSpPr>
          <p:cNvPr id="5" name="Slide Number Placeholder 4"/>
          <p:cNvSpPr>
            <a:spLocks noGrp="1"/>
          </p:cNvSpPr>
          <p:nvPr>
            <p:ph type="sldNum" sz="quarter" idx="12"/>
          </p:nvPr>
        </p:nvSpPr>
        <p:spPr/>
        <p:txBody>
          <a:bodyPr/>
          <a:lstStyle/>
          <a:p>
            <a:fld id="{0C99E2CB-2451-4C83-9A78-2A26FA3ACE08}" type="slidenum">
              <a:rPr lang="en-US" smtClean="0"/>
              <a:pPr/>
              <a:t>10</a:t>
            </a:fld>
            <a:endParaRPr lang="en-US" dirty="0"/>
          </a:p>
        </p:txBody>
      </p:sp>
    </p:spTree>
    <p:custDataLst>
      <p:tags r:id="rId1"/>
    </p:custDataLst>
    <p:extLst>
      <p:ext uri="{BB962C8B-B14F-4D97-AF65-F5344CB8AC3E}">
        <p14:creationId xmlns:p14="http://schemas.microsoft.com/office/powerpoint/2010/main" val="1389036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Pane Example</a:t>
            </a:r>
          </a:p>
        </p:txBody>
      </p:sp>
      <p:sp>
        <p:nvSpPr>
          <p:cNvPr id="3" name="Content Placeholder 2"/>
          <p:cNvSpPr>
            <a:spLocks noGrp="1"/>
          </p:cNvSpPr>
          <p:nvPr>
            <p:ph sz="half" idx="1"/>
          </p:nvPr>
        </p:nvSpPr>
        <p:spPr>
          <a:xfrm>
            <a:off x="485454" y="1359244"/>
            <a:ext cx="4029396" cy="4455931"/>
          </a:xfrm>
        </p:spPr>
        <p:txBody>
          <a:bodyPr/>
          <a:lstStyle/>
          <a:p>
            <a:pPr marL="342900" indent="-342900">
              <a:buFont typeface="Arial" panose="020B0604020202020204" pitchFamily="34" charset="0"/>
              <a:buChar char="•"/>
            </a:pPr>
            <a:r>
              <a:rPr lang="en-US" dirty="0"/>
              <a:t>The reading order for the elements on the slide are bottom to top.</a:t>
            </a:r>
          </a:p>
          <a:p>
            <a:pPr marL="342900" indent="-342900">
              <a:buFont typeface="Arial" panose="020B0604020202020204" pitchFamily="34" charset="0"/>
              <a:buChar char="•"/>
            </a:pPr>
            <a:r>
              <a:rPr lang="en-US" dirty="0"/>
              <a:t>For example, the first item a screen reader would announce on this slide would be the text in </a:t>
            </a:r>
            <a:r>
              <a:rPr lang="en-US" b="1" dirty="0"/>
              <a:t>Title 1</a:t>
            </a:r>
            <a:r>
              <a:rPr lang="en-US" dirty="0"/>
              <a:t>, “Selection Pane Example.”</a:t>
            </a:r>
          </a:p>
          <a:p>
            <a:pPr marL="342900" indent="-342900">
              <a:buFont typeface="Arial" panose="020B0604020202020204" pitchFamily="34" charset="0"/>
              <a:buChar char="•"/>
            </a:pPr>
            <a:r>
              <a:rPr lang="en-US" dirty="0"/>
              <a:t>You can adjust the order by selecting object, then the arrow icons.</a:t>
            </a:r>
          </a:p>
        </p:txBody>
      </p:sp>
      <p:pic>
        <p:nvPicPr>
          <p:cNvPr id="6" name="Content Placeholder 5" descr="Selection Pane"/>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754880" y="1359244"/>
            <a:ext cx="3896889" cy="2462018"/>
          </a:xfrm>
          <a:ln>
            <a:solidFill>
              <a:schemeClr val="tx1"/>
            </a:solidFill>
          </a:ln>
        </p:spPr>
      </p:pic>
      <p:sp>
        <p:nvSpPr>
          <p:cNvPr id="5" name="Slide Number Placeholder 4"/>
          <p:cNvSpPr>
            <a:spLocks noGrp="1"/>
          </p:cNvSpPr>
          <p:nvPr>
            <p:ph type="sldNum" sz="quarter" idx="12"/>
          </p:nvPr>
        </p:nvSpPr>
        <p:spPr/>
        <p:txBody>
          <a:bodyPr/>
          <a:lstStyle/>
          <a:p>
            <a:fld id="{0C99E2CB-2451-4C83-9A78-2A26FA3ACE08}" type="slidenum">
              <a:rPr lang="en-US" smtClean="0"/>
              <a:pPr/>
              <a:t>11</a:t>
            </a:fld>
            <a:endParaRPr lang="en-US" dirty="0"/>
          </a:p>
        </p:txBody>
      </p:sp>
    </p:spTree>
    <p:custDataLst>
      <p:tags r:id="rId1"/>
    </p:custDataLst>
    <p:extLst>
      <p:ext uri="{BB962C8B-B14F-4D97-AF65-F5344CB8AC3E}">
        <p14:creationId xmlns:p14="http://schemas.microsoft.com/office/powerpoint/2010/main" val="2625110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Adding Alternative Text</a:t>
            </a:r>
          </a:p>
        </p:txBody>
      </p:sp>
      <p:sp>
        <p:nvSpPr>
          <p:cNvPr id="3" name="Content Placeholder 2" descr="When determing alternative text, consider the context and be succinct."/>
          <p:cNvSpPr>
            <a:spLocks noGrp="1"/>
          </p:cNvSpPr>
          <p:nvPr>
            <p:ph sz="half" idx="1"/>
          </p:nvPr>
        </p:nvSpPr>
        <p:spPr>
          <a:xfrm>
            <a:off x="485454" y="1359244"/>
            <a:ext cx="5149535" cy="4455931"/>
          </a:xfrm>
        </p:spPr>
        <p:txBody>
          <a:bodyPr/>
          <a:lstStyle/>
          <a:p>
            <a:r>
              <a:rPr lang="en-US" dirty="0"/>
              <a:t>All non-decorative images should have alternative text or Alt text. Alt text is read by screen readers. This text will also be preserved when exporting to PDF or HTML (making those documents also more accessible)</a:t>
            </a:r>
          </a:p>
          <a:p>
            <a:r>
              <a:rPr lang="en-US" b="1" dirty="0"/>
              <a:t>To add alt text to a non-decorative image:</a:t>
            </a:r>
          </a:p>
          <a:p>
            <a:pPr marL="385763" indent="-385763">
              <a:buFont typeface="+mj-lt"/>
              <a:buAutoNum type="arabicPeriod"/>
            </a:pPr>
            <a:r>
              <a:rPr lang="en-US" dirty="0"/>
              <a:t>Right-click the image</a:t>
            </a:r>
          </a:p>
          <a:p>
            <a:pPr marL="385763" indent="-385763">
              <a:buFont typeface="+mj-lt"/>
              <a:buAutoNum type="arabicPeriod"/>
            </a:pPr>
            <a:r>
              <a:rPr lang="en-US" dirty="0"/>
              <a:t>Choose </a:t>
            </a:r>
            <a:r>
              <a:rPr lang="en-US" b="1" dirty="0"/>
              <a:t>Format</a:t>
            </a:r>
            <a:r>
              <a:rPr lang="en-US" dirty="0"/>
              <a:t> </a:t>
            </a:r>
            <a:r>
              <a:rPr lang="en-US" b="1" dirty="0"/>
              <a:t>Picture</a:t>
            </a:r>
          </a:p>
          <a:p>
            <a:pPr marL="385763" indent="-385763">
              <a:buFont typeface="+mj-lt"/>
              <a:buAutoNum type="arabicPeriod"/>
            </a:pPr>
            <a:r>
              <a:rPr lang="en-US" dirty="0"/>
              <a:t>Select </a:t>
            </a:r>
            <a:r>
              <a:rPr lang="en-US" b="1" dirty="0"/>
              <a:t>Size &amp; Properties</a:t>
            </a:r>
            <a:r>
              <a:rPr lang="en-US" dirty="0"/>
              <a:t> icon</a:t>
            </a:r>
          </a:p>
          <a:p>
            <a:pPr marL="385763" indent="-385763">
              <a:buFont typeface="+mj-lt"/>
              <a:buAutoNum type="arabicPeriod"/>
            </a:pPr>
            <a:r>
              <a:rPr lang="en-US" dirty="0"/>
              <a:t>Choose </a:t>
            </a:r>
            <a:r>
              <a:rPr lang="en-US" b="1" dirty="0"/>
              <a:t>Alt</a:t>
            </a:r>
            <a:r>
              <a:rPr lang="en-US" dirty="0"/>
              <a:t> </a:t>
            </a:r>
            <a:r>
              <a:rPr lang="en-US" b="1" dirty="0"/>
              <a:t>Text</a:t>
            </a:r>
          </a:p>
          <a:p>
            <a:pPr marL="385763" indent="-385763">
              <a:buFont typeface="+mj-lt"/>
              <a:buAutoNum type="arabicPeriod"/>
            </a:pPr>
            <a:r>
              <a:rPr lang="en-US" dirty="0"/>
              <a:t>In the </a:t>
            </a:r>
            <a:r>
              <a:rPr lang="en-US" b="1" dirty="0"/>
              <a:t>Description</a:t>
            </a:r>
            <a:r>
              <a:rPr lang="en-US" dirty="0"/>
              <a:t> field enter proper alt text</a:t>
            </a:r>
          </a:p>
        </p:txBody>
      </p:sp>
      <p:pic>
        <p:nvPicPr>
          <p:cNvPr id="7" name="Content Placeholder 6" descr="Format Shape with Size and Properties icon"/>
          <p:cNvPicPr>
            <a:picLocks noGrp="1" noChangeAspect="1"/>
          </p:cNvPicPr>
          <p:nvPr>
            <p:ph sz="half" idx="13"/>
          </p:nvPr>
        </p:nvPicPr>
        <p:blipFill>
          <a:blip r:embed="rId4">
            <a:extLst>
              <a:ext uri="{28A0092B-C50C-407E-A947-70E740481C1C}">
                <a14:useLocalDpi xmlns:a14="http://schemas.microsoft.com/office/drawing/2010/main" val="0"/>
              </a:ext>
            </a:extLst>
          </a:blip>
          <a:stretch>
            <a:fillRect/>
          </a:stretch>
        </p:blipFill>
        <p:spPr>
          <a:xfrm>
            <a:off x="6204295" y="1359244"/>
            <a:ext cx="2322897" cy="3301246"/>
          </a:xfrm>
          <a:ln>
            <a:solidFill>
              <a:schemeClr val="tx1"/>
            </a:solidFill>
          </a:ln>
        </p:spPr>
      </p:pic>
      <p:sp>
        <p:nvSpPr>
          <p:cNvPr id="4" name="Slide Number Placeholder 3"/>
          <p:cNvSpPr>
            <a:spLocks noGrp="1"/>
          </p:cNvSpPr>
          <p:nvPr>
            <p:ph type="sldNum" sz="quarter" idx="14"/>
          </p:nvPr>
        </p:nvSpPr>
        <p:spPr/>
        <p:txBody>
          <a:bodyPr/>
          <a:lstStyle/>
          <a:p>
            <a:fld id="{5284C6E2-1C5E-4982-A1E4-602A89223D05}" type="slidenum">
              <a:rPr lang="en-US" smtClean="0"/>
              <a:pPr/>
              <a:t>12</a:t>
            </a:fld>
            <a:endParaRPr lang="en-US"/>
          </a:p>
        </p:txBody>
      </p:sp>
    </p:spTree>
    <p:custDataLst>
      <p:tags r:id="rId1"/>
    </p:custDataLst>
    <p:extLst>
      <p:ext uri="{BB962C8B-B14F-4D97-AF65-F5344CB8AC3E}">
        <p14:creationId xmlns:p14="http://schemas.microsoft.com/office/powerpoint/2010/main" val="710813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 Text Best Practices</a:t>
            </a:r>
          </a:p>
        </p:txBody>
      </p:sp>
      <p:sp>
        <p:nvSpPr>
          <p:cNvPr id="3" name="Content Placeholder 2"/>
          <p:cNvSpPr>
            <a:spLocks noGrp="1"/>
          </p:cNvSpPr>
          <p:nvPr>
            <p:ph idx="1"/>
          </p:nvPr>
        </p:nvSpPr>
        <p:spPr/>
        <p:txBody>
          <a:bodyPr/>
          <a:lstStyle/>
          <a:p>
            <a:pPr marL="257175" indent="-257175">
              <a:buFont typeface="Arial" panose="020B0604020202020204" pitchFamily="34" charset="0"/>
              <a:buChar char="•"/>
            </a:pPr>
            <a:r>
              <a:rPr lang="en-US" dirty="0"/>
              <a:t>Review the steps on </a:t>
            </a:r>
            <a:r>
              <a:rPr lang="en-US" dirty="0">
                <a:hlinkClick r:id="rId4"/>
              </a:rPr>
              <a:t>how to add alt text</a:t>
            </a:r>
            <a:r>
              <a:rPr lang="en-US" dirty="0"/>
              <a:t> for your particular version of PowerPoint</a:t>
            </a:r>
          </a:p>
          <a:p>
            <a:pPr marL="257175" indent="-257175">
              <a:buFont typeface="Arial" panose="020B0604020202020204" pitchFamily="34" charset="0"/>
              <a:buChar char="•"/>
            </a:pPr>
            <a:r>
              <a:rPr lang="en-US" dirty="0">
                <a:hlinkClick r:id="rId5"/>
              </a:rPr>
              <a:t>Tips for providing helpful alt text</a:t>
            </a:r>
            <a:endParaRPr lang="en-US" dirty="0"/>
          </a:p>
          <a:p>
            <a:pPr marL="257175" indent="-257175">
              <a:buFont typeface="Arial" panose="020B0604020202020204" pitchFamily="34" charset="0"/>
              <a:buChar char="•"/>
            </a:pPr>
            <a:r>
              <a:rPr lang="en-US" dirty="0"/>
              <a:t>Do not include phrases, “image of,” or “photo of.”</a:t>
            </a:r>
          </a:p>
          <a:p>
            <a:endParaRPr lang="en-US" dirty="0"/>
          </a:p>
        </p:txBody>
      </p:sp>
      <p:sp>
        <p:nvSpPr>
          <p:cNvPr id="4" name="Slide Number Placeholder 3"/>
          <p:cNvSpPr>
            <a:spLocks noGrp="1"/>
          </p:cNvSpPr>
          <p:nvPr>
            <p:ph type="sldNum" sz="quarter" idx="11"/>
          </p:nvPr>
        </p:nvSpPr>
        <p:spPr/>
        <p:txBody>
          <a:bodyPr/>
          <a:lstStyle/>
          <a:p>
            <a:fld id="{5284C6E2-1C5E-4982-A1E4-602A89223D05}" type="slidenum">
              <a:rPr lang="en-US" smtClean="0"/>
              <a:pPr/>
              <a:t>13</a:t>
            </a:fld>
            <a:endParaRPr lang="en-US"/>
          </a:p>
        </p:txBody>
      </p:sp>
    </p:spTree>
    <p:custDataLst>
      <p:tags r:id="rId1"/>
    </p:custDataLst>
    <p:extLst>
      <p:ext uri="{BB962C8B-B14F-4D97-AF65-F5344CB8AC3E}">
        <p14:creationId xmlns:p14="http://schemas.microsoft.com/office/powerpoint/2010/main" val="541084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Tables</a:t>
            </a:r>
          </a:p>
        </p:txBody>
      </p:sp>
      <p:sp>
        <p:nvSpPr>
          <p:cNvPr id="7" name="Content Placeholder 6"/>
          <p:cNvSpPr>
            <a:spLocks noGrp="1"/>
          </p:cNvSpPr>
          <p:nvPr>
            <p:ph sz="half" idx="1"/>
          </p:nvPr>
        </p:nvSpPr>
        <p:spPr/>
        <p:txBody>
          <a:bodyPr/>
          <a:lstStyle/>
          <a:p>
            <a:pPr marL="342900" indent="-342900">
              <a:buFont typeface="Arial" panose="020B0604020202020204" pitchFamily="34" charset="0"/>
              <a:buChar char="•"/>
            </a:pPr>
            <a:r>
              <a:rPr lang="en-US" dirty="0"/>
              <a:t>Only use tables when you have actual table data (headers which correspond to the content in the rows below, etc.)</a:t>
            </a:r>
          </a:p>
          <a:p>
            <a:pPr marL="342900" indent="-342900">
              <a:buFont typeface="Arial" panose="020B0604020202020204" pitchFamily="34" charset="0"/>
              <a:buChar char="•"/>
            </a:pPr>
            <a:r>
              <a:rPr lang="en-US" dirty="0"/>
              <a:t>Most screen readers won’t identify table headers in PPT. However, it’s still recommended.</a:t>
            </a:r>
          </a:p>
          <a:p>
            <a:pPr marL="900113" lvl="1" indent="-385763">
              <a:buFont typeface="+mj-lt"/>
              <a:buAutoNum type="arabicPeriod"/>
            </a:pPr>
            <a:r>
              <a:rPr lang="en-US" dirty="0"/>
              <a:t>Select the table.</a:t>
            </a:r>
          </a:p>
          <a:p>
            <a:pPr marL="900113" lvl="1" indent="-385763">
              <a:buFont typeface="+mj-lt"/>
              <a:buAutoNum type="arabicPeriod"/>
            </a:pPr>
            <a:r>
              <a:rPr lang="en-US" dirty="0"/>
              <a:t>The </a:t>
            </a:r>
            <a:r>
              <a:rPr lang="en-US" b="1" dirty="0"/>
              <a:t>Table</a:t>
            </a:r>
            <a:r>
              <a:rPr lang="en-US" dirty="0"/>
              <a:t> </a:t>
            </a:r>
            <a:r>
              <a:rPr lang="en-US" b="1" dirty="0"/>
              <a:t>Tools</a:t>
            </a:r>
            <a:r>
              <a:rPr lang="en-US" dirty="0"/>
              <a:t> option becomes visible. Select the </a:t>
            </a:r>
            <a:r>
              <a:rPr lang="en-US" b="1" dirty="0"/>
              <a:t>Design</a:t>
            </a:r>
            <a:r>
              <a:rPr lang="en-US" dirty="0"/>
              <a:t> tab and verify the </a:t>
            </a:r>
            <a:r>
              <a:rPr lang="en-US" b="1" dirty="0"/>
              <a:t>Header</a:t>
            </a:r>
            <a:r>
              <a:rPr lang="en-US" dirty="0"/>
              <a:t> </a:t>
            </a:r>
            <a:r>
              <a:rPr lang="en-US" b="1" dirty="0"/>
              <a:t>Row</a:t>
            </a:r>
            <a:r>
              <a:rPr lang="en-US" dirty="0"/>
              <a:t> is selected.</a:t>
            </a:r>
          </a:p>
          <a:p>
            <a:pPr marL="900113" lvl="1" indent="-385763">
              <a:buFont typeface="+mj-lt"/>
              <a:buAutoNum type="arabicPeriod"/>
            </a:pPr>
            <a:endParaRPr lang="en-US" dirty="0"/>
          </a:p>
          <a:p>
            <a:pPr marL="900113" lvl="1" indent="-385763">
              <a:buFont typeface="+mj-lt"/>
              <a:buAutoNum type="arabicPeriod"/>
            </a:pPr>
            <a:endParaRPr lang="en-US" dirty="0"/>
          </a:p>
          <a:p>
            <a:pPr marL="342900" indent="-342900">
              <a:buFont typeface="Arial" panose="020B0604020202020204" pitchFamily="34" charset="0"/>
              <a:buChar char="•"/>
            </a:pPr>
            <a:endParaRPr lang="en-US" dirty="0"/>
          </a:p>
        </p:txBody>
      </p:sp>
      <p:pic>
        <p:nvPicPr>
          <p:cNvPr id="2" name="Picture 1" descr="Table tools tab"/>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0545" y="4251791"/>
            <a:ext cx="6682912" cy="1183151"/>
          </a:xfrm>
          <a:prstGeom prst="rect">
            <a:avLst/>
          </a:prstGeom>
          <a:ln>
            <a:solidFill>
              <a:schemeClr val="tx1"/>
            </a:solidFill>
          </a:ln>
        </p:spPr>
      </p:pic>
      <p:sp>
        <p:nvSpPr>
          <p:cNvPr id="5" name="Slide Number Placeholder 4"/>
          <p:cNvSpPr>
            <a:spLocks noGrp="1"/>
          </p:cNvSpPr>
          <p:nvPr>
            <p:ph type="sldNum" sz="quarter" idx="12"/>
          </p:nvPr>
        </p:nvSpPr>
        <p:spPr/>
        <p:txBody>
          <a:bodyPr/>
          <a:lstStyle/>
          <a:p>
            <a:fld id="{0C99E2CB-2451-4C83-9A78-2A26FA3ACE08}" type="slidenum">
              <a:rPr lang="en-US" smtClean="0"/>
              <a:pPr/>
              <a:t>14</a:t>
            </a:fld>
            <a:endParaRPr lang="en-US" dirty="0"/>
          </a:p>
        </p:txBody>
      </p:sp>
    </p:spTree>
    <p:custDataLst>
      <p:tags r:id="rId1"/>
    </p:custDataLst>
    <p:extLst>
      <p:ext uri="{BB962C8B-B14F-4D97-AF65-F5344CB8AC3E}">
        <p14:creationId xmlns:p14="http://schemas.microsoft.com/office/powerpoint/2010/main" val="306274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Descriptive Links</a:t>
            </a:r>
          </a:p>
        </p:txBody>
      </p:sp>
      <p:sp>
        <p:nvSpPr>
          <p:cNvPr id="3" name="Content Placeholder 2"/>
          <p:cNvSpPr>
            <a:spLocks noGrp="1"/>
          </p:cNvSpPr>
          <p:nvPr>
            <p:ph sz="half" idx="1"/>
          </p:nvPr>
        </p:nvSpPr>
        <p:spPr>
          <a:xfrm>
            <a:off x="482885" y="1301579"/>
            <a:ext cx="4580872" cy="4493047"/>
          </a:xfrm>
        </p:spPr>
        <p:txBody>
          <a:bodyPr/>
          <a:lstStyle/>
          <a:p>
            <a:r>
              <a:rPr lang="en-US" dirty="0"/>
              <a:t>Instead of a full URL, or links labeled as, “click here,” provide descriptive text that would let a user know what type of information to expect.</a:t>
            </a:r>
          </a:p>
          <a:p>
            <a:pPr marL="385763" indent="-385763">
              <a:buFont typeface="+mj-lt"/>
              <a:buAutoNum type="arabicPeriod"/>
            </a:pPr>
            <a:r>
              <a:rPr lang="en-US" dirty="0"/>
              <a:t>Right-click the link.</a:t>
            </a:r>
          </a:p>
          <a:p>
            <a:pPr marL="385763" indent="-385763">
              <a:buFont typeface="+mj-lt"/>
              <a:buAutoNum type="arabicPeriod"/>
            </a:pPr>
            <a:r>
              <a:rPr lang="en-US" dirty="0"/>
              <a:t>Select </a:t>
            </a:r>
            <a:r>
              <a:rPr lang="en-US" b="1" dirty="0"/>
              <a:t>Edit</a:t>
            </a:r>
            <a:r>
              <a:rPr lang="en-US" dirty="0"/>
              <a:t> </a:t>
            </a:r>
            <a:r>
              <a:rPr lang="en-US" b="1" dirty="0"/>
              <a:t>Hyperlink</a:t>
            </a:r>
            <a:r>
              <a:rPr lang="en-US" dirty="0"/>
              <a:t>.</a:t>
            </a:r>
          </a:p>
          <a:p>
            <a:pPr marL="385763" indent="-385763">
              <a:buFont typeface="+mj-lt"/>
              <a:buAutoNum type="arabicPeriod"/>
            </a:pPr>
            <a:r>
              <a:rPr lang="en-US" dirty="0"/>
              <a:t>The </a:t>
            </a:r>
            <a:r>
              <a:rPr lang="en-US" b="1" dirty="0"/>
              <a:t>Edit</a:t>
            </a:r>
            <a:r>
              <a:rPr lang="en-US" dirty="0"/>
              <a:t> </a:t>
            </a:r>
            <a:r>
              <a:rPr lang="en-US" b="1" dirty="0"/>
              <a:t>Hyperlink</a:t>
            </a:r>
            <a:r>
              <a:rPr lang="en-US" dirty="0"/>
              <a:t> dialog box will appear. Enter appropriate text in the </a:t>
            </a:r>
            <a:r>
              <a:rPr lang="en-US" b="1" dirty="0"/>
              <a:t>Text</a:t>
            </a:r>
            <a:r>
              <a:rPr lang="en-US" dirty="0"/>
              <a:t> </a:t>
            </a:r>
            <a:r>
              <a:rPr lang="en-US" b="1" dirty="0"/>
              <a:t>to</a:t>
            </a:r>
            <a:r>
              <a:rPr lang="en-US" dirty="0"/>
              <a:t> </a:t>
            </a:r>
            <a:r>
              <a:rPr lang="en-US" b="1" dirty="0"/>
              <a:t>Display</a:t>
            </a:r>
            <a:r>
              <a:rPr lang="en-US" dirty="0"/>
              <a:t> field.</a:t>
            </a:r>
          </a:p>
          <a:p>
            <a:pPr marL="385763" indent="-385763">
              <a:buFont typeface="+mj-lt"/>
              <a:buAutoNum type="arabicPeriod"/>
            </a:pPr>
            <a:r>
              <a:rPr lang="en-US" dirty="0"/>
              <a:t>Select </a:t>
            </a:r>
            <a:r>
              <a:rPr lang="en-US" b="1" dirty="0"/>
              <a:t>OK</a:t>
            </a:r>
            <a:r>
              <a:rPr lang="en-US" dirty="0"/>
              <a:t>.</a:t>
            </a:r>
          </a:p>
          <a:p>
            <a:r>
              <a:rPr lang="en-US" dirty="0"/>
              <a:t>For example, instead of </a:t>
            </a:r>
            <a:r>
              <a:rPr lang="en-US" dirty="0">
                <a:hlinkClick r:id="rId4"/>
              </a:rPr>
              <a:t>https://webaim.org/techniques/hypertext/link_text</a:t>
            </a:r>
            <a:r>
              <a:rPr lang="en-US" dirty="0"/>
              <a:t>, use, </a:t>
            </a:r>
            <a:r>
              <a:rPr lang="en-US" dirty="0">
                <a:hlinkClick r:id="rId4"/>
              </a:rPr>
              <a:t>Links and Hypertext</a:t>
            </a:r>
            <a:endParaRPr lang="en-US" dirty="0"/>
          </a:p>
        </p:txBody>
      </p:sp>
      <p:pic>
        <p:nvPicPr>
          <p:cNvPr id="11" name="Content Placeholder 10" descr="hyperlink text entered in the text to display field."/>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5063756" y="1301579"/>
            <a:ext cx="3596851" cy="1680537"/>
          </a:xfrm>
          <a:ln>
            <a:solidFill>
              <a:schemeClr val="tx1"/>
            </a:solidFill>
          </a:ln>
        </p:spPr>
      </p:pic>
      <p:sp>
        <p:nvSpPr>
          <p:cNvPr id="4" name="Slide Number Placeholder 3"/>
          <p:cNvSpPr>
            <a:spLocks noGrp="1"/>
          </p:cNvSpPr>
          <p:nvPr>
            <p:ph type="sldNum" sz="quarter" idx="12"/>
          </p:nvPr>
        </p:nvSpPr>
        <p:spPr/>
        <p:txBody>
          <a:bodyPr/>
          <a:lstStyle/>
          <a:p>
            <a:fld id="{5284C6E2-1C5E-4982-A1E4-602A89223D05}" type="slidenum">
              <a:rPr lang="en-US" smtClean="0"/>
              <a:pPr/>
              <a:t>15</a:t>
            </a:fld>
            <a:endParaRPr lang="en-US"/>
          </a:p>
        </p:txBody>
      </p:sp>
    </p:spTree>
    <p:custDataLst>
      <p:tags r:id="rId1"/>
    </p:custDataLst>
    <p:extLst>
      <p:ext uri="{BB962C8B-B14F-4D97-AF65-F5344CB8AC3E}">
        <p14:creationId xmlns:p14="http://schemas.microsoft.com/office/powerpoint/2010/main" val="3741836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Formatting Links</a:t>
            </a:r>
          </a:p>
        </p:txBody>
      </p:sp>
      <p:sp>
        <p:nvSpPr>
          <p:cNvPr id="2" name="Content Placeholder 1"/>
          <p:cNvSpPr>
            <a:spLocks noGrp="1"/>
          </p:cNvSpPr>
          <p:nvPr>
            <p:ph sz="half" idx="1"/>
          </p:nvPr>
        </p:nvSpPr>
        <p:spPr/>
        <p:txBody>
          <a:bodyPr/>
          <a:lstStyle/>
          <a:p>
            <a:r>
              <a:rPr lang="en-US" dirty="0"/>
              <a:t>To reduce frustration, keep the appearance of links similar to what users are accustomed to:</a:t>
            </a:r>
          </a:p>
          <a:p>
            <a:pPr marL="257175" indent="-257175">
              <a:buFont typeface="Arial" panose="020B0604020202020204" pitchFamily="34" charset="0"/>
              <a:buChar char="•"/>
            </a:pPr>
            <a:r>
              <a:rPr lang="en-US" dirty="0"/>
              <a:t>Proper contrast from surrounding text</a:t>
            </a:r>
          </a:p>
          <a:p>
            <a:pPr marL="257175" indent="-257175">
              <a:buFont typeface="Arial" panose="020B0604020202020204" pitchFamily="34" charset="0"/>
              <a:buChar char="•"/>
            </a:pPr>
            <a:r>
              <a:rPr lang="en-US" dirty="0"/>
              <a:t>Underlined</a:t>
            </a:r>
          </a:p>
          <a:p>
            <a:pPr marL="257175" indent="-257175">
              <a:buFont typeface="Arial" panose="020B0604020202020204" pitchFamily="34" charset="0"/>
              <a:buChar char="•"/>
            </a:pPr>
            <a:r>
              <a:rPr lang="en-US" dirty="0"/>
              <a:t>For example, </a:t>
            </a:r>
            <a:r>
              <a:rPr lang="en-US" dirty="0">
                <a:hlinkClick r:id="rId4"/>
              </a:rPr>
              <a:t>Link Appearance</a:t>
            </a:r>
            <a:endParaRPr lang="en-US" dirty="0"/>
          </a:p>
        </p:txBody>
      </p:sp>
      <p:sp>
        <p:nvSpPr>
          <p:cNvPr id="5" name="Slide Number Placeholder 4"/>
          <p:cNvSpPr>
            <a:spLocks noGrp="1"/>
          </p:cNvSpPr>
          <p:nvPr>
            <p:ph type="sldNum" sz="quarter" idx="12"/>
          </p:nvPr>
        </p:nvSpPr>
        <p:spPr/>
        <p:txBody>
          <a:bodyPr/>
          <a:lstStyle/>
          <a:p>
            <a:fld id="{0C99E2CB-2451-4C83-9A78-2A26FA3ACE08}" type="slidenum">
              <a:rPr lang="en-US" smtClean="0"/>
              <a:pPr/>
              <a:t>16</a:t>
            </a:fld>
            <a:endParaRPr lang="en-US" dirty="0"/>
          </a:p>
        </p:txBody>
      </p:sp>
    </p:spTree>
    <p:custDataLst>
      <p:tags r:id="rId1"/>
    </p:custDataLst>
    <p:extLst>
      <p:ext uri="{BB962C8B-B14F-4D97-AF65-F5344CB8AC3E}">
        <p14:creationId xmlns:p14="http://schemas.microsoft.com/office/powerpoint/2010/main" val="799160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Considerations</a:t>
            </a:r>
          </a:p>
        </p:txBody>
      </p:sp>
      <p:sp>
        <p:nvSpPr>
          <p:cNvPr id="3" name="Content Placeholder 2"/>
          <p:cNvSpPr>
            <a:spLocks noGrp="1"/>
          </p:cNvSpPr>
          <p:nvPr>
            <p:ph idx="1"/>
          </p:nvPr>
        </p:nvSpPr>
        <p:spPr/>
        <p:txBody>
          <a:bodyPr/>
          <a:lstStyle/>
          <a:p>
            <a:pPr marL="257175" indent="-257175">
              <a:buFont typeface="Arial" panose="020B0604020202020204" pitchFamily="34" charset="0"/>
              <a:buChar char="•"/>
            </a:pPr>
            <a:r>
              <a:rPr lang="en-US" dirty="0"/>
              <a:t>Font Size: Check your font size (especially if it will be viewed on a projector)</a:t>
            </a:r>
          </a:p>
          <a:p>
            <a:pPr marL="257175" indent="-257175">
              <a:buFont typeface="Arial" panose="020B0604020202020204" pitchFamily="34" charset="0"/>
              <a:buChar char="•"/>
            </a:pPr>
            <a:r>
              <a:rPr lang="en-US" dirty="0"/>
              <a:t>Contrast: Ensure there is enough contrast (especially if it will be viewed on a projector)</a:t>
            </a:r>
          </a:p>
          <a:p>
            <a:pPr marL="257175" indent="-257175">
              <a:buFont typeface="Arial" panose="020B0604020202020204" pitchFamily="34" charset="0"/>
              <a:buChar char="•"/>
            </a:pPr>
            <a:r>
              <a:rPr lang="en-US" dirty="0"/>
              <a:t>Color: Do not use color alone to convey meaning</a:t>
            </a:r>
          </a:p>
          <a:p>
            <a:pPr marL="257175" indent="-257175">
              <a:buFont typeface="Arial" panose="020B0604020202020204" pitchFamily="34" charset="0"/>
              <a:buChar char="•"/>
            </a:pPr>
            <a:r>
              <a:rPr lang="en-US" dirty="0"/>
              <a:t>Transitions: Do not use auto transitions for slides</a:t>
            </a:r>
          </a:p>
          <a:p>
            <a:pPr marL="257175" indent="-257175">
              <a:buFont typeface="Arial" panose="020B0604020202020204" pitchFamily="34" charset="0"/>
              <a:buChar char="•"/>
            </a:pPr>
            <a:r>
              <a:rPr lang="en-US" dirty="0"/>
              <a:t>Animations: make sure animations are simple and do not distract from the meaning and content of the slide</a:t>
            </a:r>
          </a:p>
          <a:p>
            <a:pPr marL="257175" indent="-257175">
              <a:buFont typeface="Arial" panose="020B0604020202020204" pitchFamily="34" charset="0"/>
              <a:buChar char="•"/>
            </a:pPr>
            <a:r>
              <a:rPr lang="en-US" dirty="0"/>
              <a:t>Notes pane: Do not put accessibility information into the Notes pane such as alt text for images.</a:t>
            </a:r>
          </a:p>
          <a:p>
            <a:pPr marL="257175" indent="-257175">
              <a:buFont typeface="Arial" panose="020B0604020202020204" pitchFamily="34" charset="0"/>
              <a:buChar char="•"/>
            </a:pPr>
            <a:r>
              <a:rPr lang="en-US" dirty="0"/>
              <a:t>Captions: Ensure videos are captioned</a:t>
            </a:r>
          </a:p>
          <a:p>
            <a:pPr marL="257175" indent="-257175">
              <a:buFont typeface="Arial" panose="020B0604020202020204" pitchFamily="34" charset="0"/>
              <a:buChar char="•"/>
            </a:pPr>
            <a:r>
              <a:rPr lang="en-US" dirty="0"/>
              <a:t>Transcript: Include transcripts for embedded audio</a:t>
            </a:r>
          </a:p>
          <a:p>
            <a:pPr marL="257175" indent="-257175">
              <a:buFont typeface="Arial" panose="020B0604020202020204" pitchFamily="34" charset="0"/>
              <a:buChar char="•"/>
            </a:pPr>
            <a:endParaRPr lang="en-US" dirty="0"/>
          </a:p>
          <a:p>
            <a:pPr marL="257175" indent="-257175">
              <a:buFont typeface="Arial" panose="020B0604020202020204" pitchFamily="34" charset="0"/>
              <a:buChar char="•"/>
            </a:pPr>
            <a:endParaRPr lang="en-US" dirty="0"/>
          </a:p>
          <a:p>
            <a:pPr marL="257175" indent="-257175">
              <a:buFont typeface="Arial" panose="020B0604020202020204" pitchFamily="34" charset="0"/>
              <a:buChar char="•"/>
            </a:pPr>
            <a:endParaRPr lang="en-US" dirty="0"/>
          </a:p>
          <a:p>
            <a:pPr lvl="2"/>
            <a:endParaRPr lang="en-US" dirty="0"/>
          </a:p>
        </p:txBody>
      </p:sp>
      <p:sp>
        <p:nvSpPr>
          <p:cNvPr id="6" name="Slide Number Placeholder 5"/>
          <p:cNvSpPr>
            <a:spLocks noGrp="1"/>
          </p:cNvSpPr>
          <p:nvPr>
            <p:ph type="sldNum" sz="quarter" idx="11"/>
          </p:nvPr>
        </p:nvSpPr>
        <p:spPr/>
        <p:txBody>
          <a:bodyPr/>
          <a:lstStyle/>
          <a:p>
            <a:fld id="{5284C6E2-1C5E-4982-A1E4-602A89223D05}" type="slidenum">
              <a:rPr lang="en-US" smtClean="0"/>
              <a:pPr/>
              <a:t>17</a:t>
            </a:fld>
            <a:endParaRPr lang="en-US"/>
          </a:p>
        </p:txBody>
      </p:sp>
    </p:spTree>
    <p:custDataLst>
      <p:tags r:id="rId1"/>
    </p:custDataLst>
    <p:extLst>
      <p:ext uri="{BB962C8B-B14F-4D97-AF65-F5344CB8AC3E}">
        <p14:creationId xmlns:p14="http://schemas.microsoft.com/office/powerpoint/2010/main" val="2960995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Accessibility Checker</a:t>
            </a:r>
          </a:p>
        </p:txBody>
      </p:sp>
      <p:sp>
        <p:nvSpPr>
          <p:cNvPr id="3" name="Content Placeholder 2"/>
          <p:cNvSpPr>
            <a:spLocks noGrp="1"/>
          </p:cNvSpPr>
          <p:nvPr>
            <p:ph sz="half" idx="1"/>
          </p:nvPr>
        </p:nvSpPr>
        <p:spPr/>
        <p:txBody>
          <a:bodyPr/>
          <a:lstStyle/>
          <a:p>
            <a:r>
              <a:rPr lang="en-US" dirty="0"/>
              <a:t>When you’ve completed editing your PowerPoint, run an accessibility test to see if there is anything that needs updates:</a:t>
            </a:r>
          </a:p>
          <a:p>
            <a:pPr marL="385763" indent="-385763">
              <a:buFont typeface="+mj-lt"/>
              <a:buAutoNum type="arabicPeriod"/>
            </a:pPr>
            <a:r>
              <a:rPr lang="en-US" dirty="0"/>
              <a:t>Select </a:t>
            </a:r>
            <a:r>
              <a:rPr lang="en-US" b="1" dirty="0"/>
              <a:t>File</a:t>
            </a:r>
            <a:r>
              <a:rPr lang="en-US" dirty="0"/>
              <a:t> &gt; </a:t>
            </a:r>
            <a:r>
              <a:rPr lang="en-US" b="1" dirty="0"/>
              <a:t>Info</a:t>
            </a:r>
            <a:r>
              <a:rPr lang="en-US" dirty="0"/>
              <a:t>.</a:t>
            </a:r>
          </a:p>
          <a:p>
            <a:pPr marL="385763" indent="-385763">
              <a:buFont typeface="+mj-lt"/>
              <a:buAutoNum type="arabicPeriod"/>
            </a:pPr>
            <a:r>
              <a:rPr lang="en-US" dirty="0"/>
              <a:t>Select </a:t>
            </a:r>
            <a:r>
              <a:rPr lang="en-US" b="1" dirty="0"/>
              <a:t>Check for Issues</a:t>
            </a:r>
            <a:r>
              <a:rPr lang="en-US" dirty="0"/>
              <a:t> and choose </a:t>
            </a:r>
            <a:r>
              <a:rPr lang="en-US" b="1" dirty="0"/>
              <a:t>Check Accessibility</a:t>
            </a:r>
            <a:r>
              <a:rPr lang="en-US" dirty="0"/>
              <a:t>.</a:t>
            </a:r>
          </a:p>
          <a:p>
            <a:pPr marL="385763" indent="-385763">
              <a:buFont typeface="+mj-lt"/>
              <a:buAutoNum type="arabicPeriod"/>
            </a:pPr>
            <a:r>
              <a:rPr lang="en-US" dirty="0"/>
              <a:t>Update PowerPoint accordingly.</a:t>
            </a:r>
          </a:p>
          <a:p>
            <a:pPr marL="385763" indent="-385763">
              <a:buFont typeface="+mj-lt"/>
              <a:buAutoNum type="arabicPeriod"/>
            </a:pPr>
            <a:r>
              <a:rPr lang="en-US" dirty="0"/>
              <a:t>See </a:t>
            </a:r>
            <a:r>
              <a:rPr lang="en-US" dirty="0">
                <a:hlinkClick r:id="rId4"/>
              </a:rPr>
              <a:t>Accessibility Checker Details</a:t>
            </a:r>
            <a:r>
              <a:rPr lang="en-US" dirty="0"/>
              <a:t>.</a:t>
            </a:r>
          </a:p>
        </p:txBody>
      </p:sp>
      <p:pic>
        <p:nvPicPr>
          <p:cNvPr id="7" name="Content Placeholder 6" descr="Accessibility Checke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4701255" y="1358900"/>
            <a:ext cx="3875340" cy="4456113"/>
          </a:xfrm>
          <a:ln>
            <a:solidFill>
              <a:schemeClr val="tx1"/>
            </a:solidFill>
          </a:ln>
        </p:spPr>
      </p:pic>
      <p:sp>
        <p:nvSpPr>
          <p:cNvPr id="4" name="Slide Number Placeholder 3"/>
          <p:cNvSpPr>
            <a:spLocks noGrp="1"/>
          </p:cNvSpPr>
          <p:nvPr>
            <p:ph type="sldNum" sz="quarter" idx="12"/>
          </p:nvPr>
        </p:nvSpPr>
        <p:spPr/>
        <p:txBody>
          <a:bodyPr/>
          <a:lstStyle/>
          <a:p>
            <a:fld id="{5284C6E2-1C5E-4982-A1E4-602A89223D05}" type="slidenum">
              <a:rPr lang="en-US" smtClean="0"/>
              <a:pPr/>
              <a:t>18</a:t>
            </a:fld>
            <a:endParaRPr lang="en-US" dirty="0"/>
          </a:p>
        </p:txBody>
      </p:sp>
    </p:spTree>
    <p:custDataLst>
      <p:tags r:id="rId1"/>
    </p:custDataLst>
    <p:extLst>
      <p:ext uri="{BB962C8B-B14F-4D97-AF65-F5344CB8AC3E}">
        <p14:creationId xmlns:p14="http://schemas.microsoft.com/office/powerpoint/2010/main" val="126362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hlinkClick r:id="rId4"/>
              </a:rPr>
              <a:t>PowerPoint Accessibility by WebAIM.org</a:t>
            </a:r>
            <a:endParaRPr lang="en-US" dirty="0">
              <a:hlinkClick r:id="rId5"/>
            </a:endParaRPr>
          </a:p>
          <a:p>
            <a:pPr marL="342900" indent="-342900">
              <a:buFont typeface="Arial" panose="020B0604020202020204" pitchFamily="34" charset="0"/>
              <a:buChar char="•"/>
            </a:pPr>
            <a:r>
              <a:rPr lang="en-US" dirty="0">
                <a:hlinkClick r:id="rId5"/>
              </a:rPr>
              <a:t>2113401 : 8 Steps to Quickly Make a PowerPoint Presentation Accessible</a:t>
            </a:r>
            <a:r>
              <a:rPr lang="en-US" dirty="0"/>
              <a:t> (TrainTraq)</a:t>
            </a:r>
          </a:p>
          <a:p>
            <a:pPr marL="342900" indent="-342900">
              <a:buFont typeface="Arial" panose="020B0604020202020204" pitchFamily="34" charset="0"/>
              <a:buChar char="•"/>
            </a:pPr>
            <a:r>
              <a:rPr lang="en-US" dirty="0">
                <a:hlinkClick r:id="rId6"/>
              </a:rPr>
              <a:t>Free web-based training on PowerPoint Accessibility on Access University from Level Access</a:t>
            </a:r>
            <a:endParaRPr lang="en-US" dirty="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1"/>
          </p:nvPr>
        </p:nvSpPr>
        <p:spPr/>
        <p:txBody>
          <a:bodyPr/>
          <a:lstStyle/>
          <a:p>
            <a:fld id="{5284C6E2-1C5E-4982-A1E4-602A89223D05}" type="slidenum">
              <a:rPr lang="en-US" smtClean="0"/>
              <a:pPr/>
              <a:t>19</a:t>
            </a:fld>
            <a:endParaRPr lang="en-US"/>
          </a:p>
        </p:txBody>
      </p:sp>
    </p:spTree>
    <p:custDataLst>
      <p:tags r:id="rId1"/>
    </p:custDataLst>
    <p:extLst>
      <p:ext uri="{BB962C8B-B14F-4D97-AF65-F5344CB8AC3E}">
        <p14:creationId xmlns:p14="http://schemas.microsoft.com/office/powerpoint/2010/main" val="1882428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4" name="Content Placeholder 3"/>
          <p:cNvSpPr>
            <a:spLocks noGrp="1"/>
          </p:cNvSpPr>
          <p:nvPr>
            <p:ph idx="1"/>
          </p:nvPr>
        </p:nvSpPr>
        <p:spPr/>
        <p:txBody>
          <a:bodyPr/>
          <a:lstStyle/>
          <a:p>
            <a:r>
              <a:rPr lang="en-US" dirty="0"/>
              <a:t>The following slides provide example slides and tips for enhancing the accessibility of a WBT designed for use in TrainTraq, the Texas A&amp;M University System Learning Management System (LMS).</a:t>
            </a:r>
          </a:p>
          <a:p>
            <a:r>
              <a:rPr lang="en-US" dirty="0"/>
              <a:t>The tips provided can be used to edit this file for use, or to help you edit an existing PowerPoint you intend to publish for use in TrainTraq.</a:t>
            </a:r>
          </a:p>
          <a:p>
            <a:r>
              <a:rPr lang="en-US" dirty="0"/>
              <a:t>If using this PowerPoint file, once you are finished editing and have applied the tips mentioned, delete the instructional slides.</a:t>
            </a:r>
          </a:p>
          <a:p>
            <a:r>
              <a:rPr lang="en-US" dirty="0"/>
              <a:t>Tips mentioned are taken from </a:t>
            </a:r>
            <a:r>
              <a:rPr lang="en-US" dirty="0">
                <a:hlinkClick r:id="rId4"/>
              </a:rPr>
              <a:t>PowerPoint Accessibility by WebAIM.org</a:t>
            </a:r>
            <a:r>
              <a:rPr lang="en-US" dirty="0"/>
              <a:t>.</a:t>
            </a:r>
            <a:endParaRPr lang="en-US" dirty="0">
              <a:hlinkClick r:id="rId5"/>
            </a:endParaRPr>
          </a:p>
          <a:p>
            <a:endParaRPr lang="en-US" dirty="0"/>
          </a:p>
        </p:txBody>
      </p:sp>
    </p:spTree>
    <p:custDataLst>
      <p:tags r:id="rId1"/>
    </p:custDataLst>
    <p:extLst>
      <p:ext uri="{BB962C8B-B14F-4D97-AF65-F5344CB8AC3E}">
        <p14:creationId xmlns:p14="http://schemas.microsoft.com/office/powerpoint/2010/main" val="3024416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This Guide</a:t>
            </a:r>
          </a:p>
        </p:txBody>
      </p:sp>
      <p:sp>
        <p:nvSpPr>
          <p:cNvPr id="3" name="Content Placeholder 2"/>
          <p:cNvSpPr>
            <a:spLocks noGrp="1"/>
          </p:cNvSpPr>
          <p:nvPr>
            <p:ph idx="1"/>
          </p:nvPr>
        </p:nvSpPr>
        <p:spPr/>
        <p:txBody>
          <a:bodyPr/>
          <a:lstStyle/>
          <a:p>
            <a:pPr marL="257175" indent="-257175">
              <a:buFont typeface="Arial" panose="020B0604020202020204" pitchFamily="34" charset="0"/>
              <a:buChar char="•"/>
            </a:pPr>
            <a:r>
              <a:rPr lang="en-US" dirty="0"/>
              <a:t>Slide 4, “Example of a Course Title Slide” provides suggested information to provide users at the beginning of the course. Edit to meet your specific needs.</a:t>
            </a:r>
          </a:p>
          <a:p>
            <a:pPr marL="257175" indent="-257175">
              <a:buFont typeface="Arial" panose="020B0604020202020204" pitchFamily="34" charset="0"/>
              <a:buChar char="•"/>
            </a:pPr>
            <a:r>
              <a:rPr lang="en-US" dirty="0"/>
              <a:t>Slide 5, “Example of a Navigation Slide” provides the keyboard shortcuts that would be available if this course was published in Articulate Studio ’13 or Articulate Studio 360. Depending on what features you have in your course, not all will apply, so read carefully, and remove any that won’t be available. If publishing this course in a different eLearning authoring tool, verify what is available and update accordingly.</a:t>
            </a:r>
          </a:p>
          <a:p>
            <a:pPr marL="257175" indent="-257175">
              <a:buFont typeface="Arial" panose="020B0604020202020204" pitchFamily="34" charset="0"/>
              <a:buChar char="•"/>
            </a:pPr>
            <a:r>
              <a:rPr lang="en-US" dirty="0"/>
              <a:t>The remaining slides contain tips to make your PowerPoint more accessible. </a:t>
            </a:r>
            <a:r>
              <a:rPr lang="en-US" b="1" dirty="0"/>
              <a:t>How accessible your WBT is depends on you, the developer.</a:t>
            </a:r>
            <a:r>
              <a:rPr lang="en-US" dirty="0"/>
              <a:t> </a:t>
            </a:r>
          </a:p>
          <a:p>
            <a:pPr marL="771525" lvl="1" indent="-257175">
              <a:buFont typeface="Arial" panose="020B0604020202020204" pitchFamily="34" charset="0"/>
              <a:buChar char="•"/>
            </a:pPr>
            <a:r>
              <a:rPr lang="en-US" sz="1600" dirty="0"/>
              <a:t>If you prefer to view the remaining tips online, please review the following article, </a:t>
            </a:r>
            <a:r>
              <a:rPr lang="en-US" sz="1600" dirty="0">
                <a:hlinkClick r:id="rId3"/>
              </a:rPr>
              <a:t>PowerPoint Accessibility by WebAIM.org</a:t>
            </a:r>
            <a:r>
              <a:rPr lang="en-US" sz="1600" dirty="0"/>
              <a:t>.</a:t>
            </a:r>
          </a:p>
        </p:txBody>
      </p:sp>
      <p:sp>
        <p:nvSpPr>
          <p:cNvPr id="4" name="Slide Number Placeholder 3"/>
          <p:cNvSpPr>
            <a:spLocks noGrp="1"/>
          </p:cNvSpPr>
          <p:nvPr>
            <p:ph type="sldNum" sz="quarter" idx="11"/>
          </p:nvPr>
        </p:nvSpPr>
        <p:spPr/>
        <p:txBody>
          <a:bodyPr/>
          <a:lstStyle/>
          <a:p>
            <a:fld id="{5284C6E2-1C5E-4982-A1E4-602A89223D05}" type="slidenum">
              <a:rPr lang="en-US" smtClean="0"/>
              <a:pPr/>
              <a:t>3</a:t>
            </a:fld>
            <a:endParaRPr lang="en-US"/>
          </a:p>
        </p:txBody>
      </p:sp>
    </p:spTree>
    <p:custDataLst>
      <p:tags r:id="rId1"/>
    </p:custDataLst>
    <p:extLst>
      <p:ext uri="{BB962C8B-B14F-4D97-AF65-F5344CB8AC3E}">
        <p14:creationId xmlns:p14="http://schemas.microsoft.com/office/powerpoint/2010/main" val="677058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This is the [name of course.] To navigate this course with a screen reader, use the Tab key to navigate to text, buttons, and links."/>
          <p:cNvSpPr>
            <a:spLocks noGrp="1"/>
          </p:cNvSpPr>
          <p:nvPr>
            <p:ph type="title"/>
          </p:nvPr>
        </p:nvSpPr>
        <p:spPr/>
        <p:txBody>
          <a:bodyPr/>
          <a:lstStyle/>
          <a:p>
            <a:r>
              <a:rPr lang="en-US" dirty="0"/>
              <a:t>Example of a Course Title Slide</a:t>
            </a:r>
          </a:p>
        </p:txBody>
      </p:sp>
      <p:sp>
        <p:nvSpPr>
          <p:cNvPr id="3" name="Text Placeholder 2"/>
          <p:cNvSpPr>
            <a:spLocks noGrp="1"/>
          </p:cNvSpPr>
          <p:nvPr>
            <p:ph type="body" idx="1"/>
          </p:nvPr>
        </p:nvSpPr>
        <p:spPr/>
        <p:txBody>
          <a:bodyPr/>
          <a:lstStyle/>
          <a:p>
            <a:r>
              <a:rPr lang="en-US" dirty="0"/>
              <a:t>If you need this course in an alternative format, download the text version by clicking the </a:t>
            </a:r>
            <a:r>
              <a:rPr lang="en-US" b="1" dirty="0"/>
              <a:t>Resources</a:t>
            </a:r>
            <a:r>
              <a:rPr lang="en-US" dirty="0"/>
              <a:t> link, or contact the training department at </a:t>
            </a:r>
            <a:r>
              <a:rPr lang="en-US" dirty="0">
                <a:hlinkClick r:id="rId4"/>
              </a:rPr>
              <a:t>abc@email.com</a:t>
            </a:r>
            <a:r>
              <a:rPr lang="en-US" dirty="0"/>
              <a:t>.</a:t>
            </a:r>
          </a:p>
          <a:p>
            <a:r>
              <a:rPr lang="en-US" b="1" dirty="0"/>
              <a:t>Audio</a:t>
            </a:r>
            <a:r>
              <a:rPr lang="en-US" dirty="0"/>
              <a:t>: Yes/No</a:t>
            </a:r>
          </a:p>
          <a:p>
            <a:r>
              <a:rPr lang="en-US" b="1" dirty="0"/>
              <a:t>Time</a:t>
            </a:r>
            <a:r>
              <a:rPr lang="en-US" dirty="0"/>
              <a:t>: 20-30 minutes</a:t>
            </a:r>
          </a:p>
        </p:txBody>
      </p:sp>
      <p:sp>
        <p:nvSpPr>
          <p:cNvPr id="4" name="Line Callout 1 3"/>
          <p:cNvSpPr/>
          <p:nvPr/>
        </p:nvSpPr>
        <p:spPr>
          <a:xfrm>
            <a:off x="5759246" y="422171"/>
            <a:ext cx="4249993" cy="4592281"/>
          </a:xfrm>
          <a:prstGeom prst="borderCallout1">
            <a:avLst>
              <a:gd name="adj1" fmla="val 18750"/>
              <a:gd name="adj2" fmla="val -8333"/>
              <a:gd name="adj3" fmla="val 40604"/>
              <a:gd name="adj4" fmla="val -35142"/>
            </a:avLst>
          </a:prstGeom>
        </p:spPr>
        <p:style>
          <a:lnRef idx="2">
            <a:schemeClr val="accent6"/>
          </a:lnRef>
          <a:fillRef idx="1">
            <a:schemeClr val="lt1"/>
          </a:fillRef>
          <a:effectRef idx="0">
            <a:schemeClr val="accent6"/>
          </a:effectRef>
          <a:fontRef idx="minor">
            <a:schemeClr val="dk1"/>
          </a:fontRef>
        </p:style>
        <p:txBody>
          <a:bodyPr rtlCol="0" anchor="ctr"/>
          <a:lstStyle/>
          <a:p>
            <a:pPr>
              <a:lnSpc>
                <a:spcPct val="114000"/>
              </a:lnSpc>
              <a:spcAft>
                <a:spcPts val="450"/>
              </a:spcAft>
            </a:pPr>
            <a:r>
              <a:rPr lang="en-US" sz="1600" b="1" dirty="0"/>
              <a:t>Instructions</a:t>
            </a:r>
            <a:r>
              <a:rPr lang="en-US" sz="1600" dirty="0"/>
              <a:t>: For people using screen readers, the course title text box will be the first object read. Instructions on how to navigate by screen reader has been added to the alt text. Edit the alt text to add the name of the course.</a:t>
            </a:r>
          </a:p>
          <a:p>
            <a:pPr marL="257175" indent="-257175">
              <a:lnSpc>
                <a:spcPct val="114000"/>
              </a:lnSpc>
              <a:buAutoNum type="arabicPeriod"/>
            </a:pPr>
            <a:r>
              <a:rPr lang="en-US" sz="1600" dirty="0"/>
              <a:t>Select the course title text box.</a:t>
            </a:r>
          </a:p>
          <a:p>
            <a:pPr marL="257175" indent="-257175">
              <a:lnSpc>
                <a:spcPct val="114000"/>
              </a:lnSpc>
              <a:buAutoNum type="arabicPeriod"/>
            </a:pPr>
            <a:r>
              <a:rPr lang="en-US" sz="1600" dirty="0"/>
              <a:t>Right-click and select, </a:t>
            </a:r>
            <a:r>
              <a:rPr lang="en-US" sz="1600" b="1" dirty="0"/>
              <a:t>Format Shape</a:t>
            </a:r>
            <a:r>
              <a:rPr lang="en-US" sz="1600" dirty="0"/>
              <a:t>.</a:t>
            </a:r>
          </a:p>
          <a:p>
            <a:pPr marL="257175" indent="-257175">
              <a:lnSpc>
                <a:spcPct val="114000"/>
              </a:lnSpc>
              <a:buAutoNum type="arabicPeriod"/>
            </a:pPr>
            <a:r>
              <a:rPr lang="en-US" sz="1600" dirty="0"/>
              <a:t>Select the </a:t>
            </a:r>
            <a:r>
              <a:rPr lang="en-US" sz="1600" b="1" dirty="0"/>
              <a:t>Size and Properties </a:t>
            </a:r>
            <a:r>
              <a:rPr lang="en-US" sz="1600" dirty="0"/>
              <a:t>icon (third from left under </a:t>
            </a:r>
            <a:r>
              <a:rPr lang="en-US" sz="1600" b="1" dirty="0"/>
              <a:t>Format Shape </a:t>
            </a:r>
            <a:r>
              <a:rPr lang="en-US" sz="1600" dirty="0"/>
              <a:t>menu)</a:t>
            </a:r>
          </a:p>
          <a:p>
            <a:pPr marL="257175" indent="-257175">
              <a:lnSpc>
                <a:spcPct val="114000"/>
              </a:lnSpc>
              <a:buAutoNum type="arabicPeriod"/>
            </a:pPr>
            <a:r>
              <a:rPr lang="en-US" sz="1600" dirty="0"/>
              <a:t>Scroll to bottom, and locate </a:t>
            </a:r>
            <a:r>
              <a:rPr lang="en-US" sz="1600" b="1" dirty="0"/>
              <a:t>Alt Text</a:t>
            </a:r>
            <a:r>
              <a:rPr lang="en-US" sz="1600" dirty="0"/>
              <a:t>.</a:t>
            </a:r>
          </a:p>
          <a:p>
            <a:pPr marL="257175" indent="-257175">
              <a:lnSpc>
                <a:spcPct val="114000"/>
              </a:lnSpc>
              <a:buAutoNum type="arabicPeriod"/>
            </a:pPr>
            <a:r>
              <a:rPr lang="en-US" sz="1600" dirty="0"/>
              <a:t>Update the </a:t>
            </a:r>
            <a:r>
              <a:rPr lang="en-US" sz="1600" b="1" dirty="0"/>
              <a:t>Description</a:t>
            </a:r>
            <a:r>
              <a:rPr lang="en-US" sz="1600" dirty="0"/>
              <a:t>.</a:t>
            </a:r>
          </a:p>
          <a:p>
            <a:pPr marL="257175" indent="-257175">
              <a:lnSpc>
                <a:spcPct val="114000"/>
              </a:lnSpc>
              <a:buAutoNum type="arabicPeriod"/>
            </a:pPr>
            <a:r>
              <a:rPr lang="en-US" sz="1600" dirty="0"/>
              <a:t>Delete this caption when done.</a:t>
            </a:r>
          </a:p>
        </p:txBody>
      </p:sp>
    </p:spTree>
    <p:custDataLst>
      <p:tags r:id="rId1"/>
    </p:custDataLst>
    <p:extLst>
      <p:ext uri="{BB962C8B-B14F-4D97-AF65-F5344CB8AC3E}">
        <p14:creationId xmlns:p14="http://schemas.microsoft.com/office/powerpoint/2010/main" val="1166820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Example of Navigation Slide</a:t>
            </a:r>
          </a:p>
        </p:txBody>
      </p:sp>
      <p:sp>
        <p:nvSpPr>
          <p:cNvPr id="5" name="Content Placeholder 4"/>
          <p:cNvSpPr>
            <a:spLocks noGrp="1"/>
          </p:cNvSpPr>
          <p:nvPr>
            <p:ph idx="1"/>
          </p:nvPr>
        </p:nvSpPr>
        <p:spPr/>
        <p:txBody>
          <a:bodyPr/>
          <a:lstStyle/>
          <a:p>
            <a:r>
              <a:rPr lang="en-US" dirty="0"/>
              <a:t>If navigating with a keyboard, the following are the keyboard shortcuts.</a:t>
            </a:r>
            <a:r>
              <a:rPr lang="en-US" dirty="0">
                <a:solidFill>
                  <a:srgbClr val="FF0000"/>
                </a:solidFill>
              </a:rPr>
              <a:t> [</a:t>
            </a:r>
            <a:r>
              <a:rPr lang="en-US" b="1" dirty="0">
                <a:solidFill>
                  <a:srgbClr val="FF0000"/>
                </a:solidFill>
              </a:rPr>
              <a:t>Note to developer: delete the functions below you’re not providing. For example, if not including audio, delete “M” and “Mute/unmute”.</a:t>
            </a:r>
            <a:r>
              <a:rPr lang="en-US" dirty="0">
                <a:solidFill>
                  <a:srgbClr val="FF0000"/>
                </a:solidFill>
              </a:rPr>
              <a:t>]</a:t>
            </a:r>
          </a:p>
        </p:txBody>
      </p:sp>
      <p:graphicFrame>
        <p:nvGraphicFramePr>
          <p:cNvPr id="2" name="Table 1" descr="keyboard shortcuts"/>
          <p:cNvGraphicFramePr>
            <a:graphicFrameLocks noGrp="1"/>
          </p:cNvGraphicFramePr>
          <p:nvPr>
            <p:extLst>
              <p:ext uri="{D42A27DB-BD31-4B8C-83A1-F6EECF244321}">
                <p14:modId xmlns:p14="http://schemas.microsoft.com/office/powerpoint/2010/main" val="3469530818"/>
              </p:ext>
            </p:extLst>
          </p:nvPr>
        </p:nvGraphicFramePr>
        <p:xfrm>
          <a:off x="1029685" y="2488490"/>
          <a:ext cx="7087196" cy="2903280"/>
        </p:xfrm>
        <a:graphic>
          <a:graphicData uri="http://schemas.openxmlformats.org/drawingml/2006/table">
            <a:tbl>
              <a:tblPr firstRow="1">
                <a:tableStyleId>{793D81CF-94F2-401A-BA57-92F5A7B2D0C5}</a:tableStyleId>
              </a:tblPr>
              <a:tblGrid>
                <a:gridCol w="3543598">
                  <a:extLst>
                    <a:ext uri="{9D8B030D-6E8A-4147-A177-3AD203B41FA5}">
                      <a16:colId xmlns:a16="http://schemas.microsoft.com/office/drawing/2014/main" val="812495238"/>
                    </a:ext>
                  </a:extLst>
                </a:gridCol>
                <a:gridCol w="3543598">
                  <a:extLst>
                    <a:ext uri="{9D8B030D-6E8A-4147-A177-3AD203B41FA5}">
                      <a16:colId xmlns:a16="http://schemas.microsoft.com/office/drawing/2014/main" val="3538609116"/>
                    </a:ext>
                  </a:extLst>
                </a:gridCol>
              </a:tblGrid>
              <a:tr h="241940">
                <a:tc>
                  <a:txBody>
                    <a:bodyPr/>
                    <a:lstStyle/>
                    <a:p>
                      <a:pPr fontAlgn="t"/>
                      <a:r>
                        <a:rPr lang="en-US" sz="1200" dirty="0">
                          <a:effectLst/>
                        </a:rPr>
                        <a:t>Key</a:t>
                      </a:r>
                    </a:p>
                  </a:txBody>
                  <a:tcPr marL="59060" marR="59060" marT="29530" marB="29530"/>
                </a:tc>
                <a:tc>
                  <a:txBody>
                    <a:bodyPr/>
                    <a:lstStyle/>
                    <a:p>
                      <a:pPr fontAlgn="t"/>
                      <a:r>
                        <a:rPr lang="en-US" sz="1200" dirty="0">
                          <a:effectLst/>
                        </a:rPr>
                        <a:t>Function</a:t>
                      </a:r>
                    </a:p>
                  </a:txBody>
                  <a:tcPr marL="59060" marR="59060" marT="29530" marB="29530"/>
                </a:tc>
                <a:extLst>
                  <a:ext uri="{0D108BD9-81ED-4DB2-BD59-A6C34878D82A}">
                    <a16:rowId xmlns:a16="http://schemas.microsoft.com/office/drawing/2014/main" val="3313098735"/>
                  </a:ext>
                </a:extLst>
              </a:tr>
              <a:tr h="241940">
                <a:tc>
                  <a:txBody>
                    <a:bodyPr/>
                    <a:lstStyle/>
                    <a:p>
                      <a:pPr fontAlgn="t"/>
                      <a:r>
                        <a:rPr lang="en-US" sz="1200" dirty="0">
                          <a:effectLst/>
                        </a:rPr>
                        <a:t>Tab</a:t>
                      </a:r>
                    </a:p>
                  </a:txBody>
                  <a:tcPr marL="59060" marR="59060" marT="29530" marB="29530"/>
                </a:tc>
                <a:tc>
                  <a:txBody>
                    <a:bodyPr/>
                    <a:lstStyle/>
                    <a:p>
                      <a:pPr fontAlgn="t"/>
                      <a:r>
                        <a:rPr lang="en-US" sz="1200" dirty="0">
                          <a:effectLst/>
                        </a:rPr>
                        <a:t>Jump to objects</a:t>
                      </a:r>
                      <a:r>
                        <a:rPr lang="en-US" sz="1200" baseline="0" dirty="0">
                          <a:effectLst/>
                        </a:rPr>
                        <a:t> on the slide and player</a:t>
                      </a:r>
                      <a:endParaRPr lang="en-US" sz="1200" dirty="0">
                        <a:effectLst/>
                      </a:endParaRPr>
                    </a:p>
                  </a:txBody>
                  <a:tcPr marL="59060" marR="59060" marT="29530" marB="29530"/>
                </a:tc>
                <a:extLst>
                  <a:ext uri="{0D108BD9-81ED-4DB2-BD59-A6C34878D82A}">
                    <a16:rowId xmlns:a16="http://schemas.microsoft.com/office/drawing/2014/main" val="301330899"/>
                  </a:ext>
                </a:extLst>
              </a:tr>
              <a:tr h="241940">
                <a:tc>
                  <a:txBody>
                    <a:bodyPr/>
                    <a:lstStyle/>
                    <a:p>
                      <a:pPr fontAlgn="t"/>
                      <a:r>
                        <a:rPr lang="en-US" sz="1200" dirty="0">
                          <a:effectLst/>
                        </a:rPr>
                        <a:t>Arrow Left, Arrow Up, or Page Up</a:t>
                      </a:r>
                    </a:p>
                  </a:txBody>
                  <a:tcPr marL="59060" marR="59060" marT="29530" marB="29530"/>
                </a:tc>
                <a:tc>
                  <a:txBody>
                    <a:bodyPr/>
                    <a:lstStyle/>
                    <a:p>
                      <a:pPr fontAlgn="t"/>
                      <a:r>
                        <a:rPr lang="en-US" sz="1200" dirty="0">
                          <a:effectLst/>
                        </a:rPr>
                        <a:t>Jump to the previous slide</a:t>
                      </a:r>
                    </a:p>
                  </a:txBody>
                  <a:tcPr marL="59060" marR="59060" marT="29530" marB="29530"/>
                </a:tc>
                <a:extLst>
                  <a:ext uri="{0D108BD9-81ED-4DB2-BD59-A6C34878D82A}">
                    <a16:rowId xmlns:a16="http://schemas.microsoft.com/office/drawing/2014/main" val="257527253"/>
                  </a:ext>
                </a:extLst>
              </a:tr>
              <a:tr h="241940">
                <a:tc>
                  <a:txBody>
                    <a:bodyPr/>
                    <a:lstStyle/>
                    <a:p>
                      <a:pPr fontAlgn="t"/>
                      <a:r>
                        <a:rPr lang="en-US" sz="1200" dirty="0">
                          <a:effectLst/>
                        </a:rPr>
                        <a:t>Arrow Right, Arrow Down, or Page Down</a:t>
                      </a:r>
                    </a:p>
                  </a:txBody>
                  <a:tcPr marL="59060" marR="59060" marT="29530" marB="29530"/>
                </a:tc>
                <a:tc>
                  <a:txBody>
                    <a:bodyPr/>
                    <a:lstStyle/>
                    <a:p>
                      <a:pPr fontAlgn="t"/>
                      <a:r>
                        <a:rPr lang="en-US" sz="1200" dirty="0">
                          <a:effectLst/>
                        </a:rPr>
                        <a:t>Jump to the next slide</a:t>
                      </a:r>
                    </a:p>
                  </a:txBody>
                  <a:tcPr marL="59060" marR="59060" marT="29530" marB="29530"/>
                </a:tc>
                <a:extLst>
                  <a:ext uri="{0D108BD9-81ED-4DB2-BD59-A6C34878D82A}">
                    <a16:rowId xmlns:a16="http://schemas.microsoft.com/office/drawing/2014/main" val="2173914564"/>
                  </a:ext>
                </a:extLst>
              </a:tr>
              <a:tr h="241940">
                <a:tc>
                  <a:txBody>
                    <a:bodyPr/>
                    <a:lstStyle/>
                    <a:p>
                      <a:pPr fontAlgn="t"/>
                      <a:r>
                        <a:rPr lang="en-US" sz="1200" dirty="0">
                          <a:effectLst/>
                        </a:rPr>
                        <a:t>Home</a:t>
                      </a:r>
                    </a:p>
                  </a:txBody>
                  <a:tcPr marL="59060" marR="59060" marT="29530" marB="29530"/>
                </a:tc>
                <a:tc>
                  <a:txBody>
                    <a:bodyPr/>
                    <a:lstStyle/>
                    <a:p>
                      <a:pPr fontAlgn="t"/>
                      <a:r>
                        <a:rPr lang="en-US" sz="1200" dirty="0">
                          <a:effectLst/>
                        </a:rPr>
                        <a:t>Jump to the first slide</a:t>
                      </a:r>
                    </a:p>
                  </a:txBody>
                  <a:tcPr marL="59060" marR="59060" marT="29530" marB="29530"/>
                </a:tc>
                <a:extLst>
                  <a:ext uri="{0D108BD9-81ED-4DB2-BD59-A6C34878D82A}">
                    <a16:rowId xmlns:a16="http://schemas.microsoft.com/office/drawing/2014/main" val="3021787341"/>
                  </a:ext>
                </a:extLst>
              </a:tr>
              <a:tr h="241940">
                <a:tc>
                  <a:txBody>
                    <a:bodyPr/>
                    <a:lstStyle/>
                    <a:p>
                      <a:pPr fontAlgn="t"/>
                      <a:r>
                        <a:rPr lang="en-US" sz="1200" dirty="0">
                          <a:effectLst/>
                        </a:rPr>
                        <a:t>End</a:t>
                      </a:r>
                    </a:p>
                  </a:txBody>
                  <a:tcPr marL="59060" marR="59060" marT="29530" marB="29530"/>
                </a:tc>
                <a:tc>
                  <a:txBody>
                    <a:bodyPr/>
                    <a:lstStyle/>
                    <a:p>
                      <a:pPr fontAlgn="t"/>
                      <a:r>
                        <a:rPr lang="en-US" sz="1200" dirty="0">
                          <a:effectLst/>
                        </a:rPr>
                        <a:t>Jump to the last slide</a:t>
                      </a:r>
                    </a:p>
                  </a:txBody>
                  <a:tcPr marL="59060" marR="59060" marT="29530" marB="29530"/>
                </a:tc>
                <a:extLst>
                  <a:ext uri="{0D108BD9-81ED-4DB2-BD59-A6C34878D82A}">
                    <a16:rowId xmlns:a16="http://schemas.microsoft.com/office/drawing/2014/main" val="1506949109"/>
                  </a:ext>
                </a:extLst>
              </a:tr>
              <a:tr h="241940">
                <a:tc>
                  <a:txBody>
                    <a:bodyPr/>
                    <a:lstStyle/>
                    <a:p>
                      <a:pPr fontAlgn="t"/>
                      <a:r>
                        <a:rPr lang="en-US" sz="1200" dirty="0">
                          <a:effectLst/>
                        </a:rPr>
                        <a:t>Spacebar</a:t>
                      </a:r>
                    </a:p>
                  </a:txBody>
                  <a:tcPr marL="59060" marR="59060" marT="29530" marB="29530"/>
                </a:tc>
                <a:tc>
                  <a:txBody>
                    <a:bodyPr/>
                    <a:lstStyle/>
                    <a:p>
                      <a:pPr fontAlgn="t"/>
                      <a:r>
                        <a:rPr lang="en-US" sz="1200" dirty="0">
                          <a:effectLst/>
                        </a:rPr>
                        <a:t>Play/pause or activate links or buttons</a:t>
                      </a:r>
                    </a:p>
                  </a:txBody>
                  <a:tcPr marL="59060" marR="59060" marT="29530" marB="29530"/>
                </a:tc>
                <a:extLst>
                  <a:ext uri="{0D108BD9-81ED-4DB2-BD59-A6C34878D82A}">
                    <a16:rowId xmlns:a16="http://schemas.microsoft.com/office/drawing/2014/main" val="512362807"/>
                  </a:ext>
                </a:extLst>
              </a:tr>
              <a:tr h="241940">
                <a:tc>
                  <a:txBody>
                    <a:bodyPr/>
                    <a:lstStyle/>
                    <a:p>
                      <a:pPr fontAlgn="t"/>
                      <a:r>
                        <a:rPr lang="en-US" sz="1200" dirty="0">
                          <a:effectLst/>
                        </a:rPr>
                        <a:t>Enter</a:t>
                      </a:r>
                    </a:p>
                  </a:txBody>
                  <a:tcPr marL="59060" marR="59060" marT="29530" marB="29530"/>
                </a:tc>
                <a:tc>
                  <a:txBody>
                    <a:bodyPr/>
                    <a:lstStyle/>
                    <a:p>
                      <a:pPr fontAlgn="t"/>
                      <a:r>
                        <a:rPr lang="en-US" sz="1200" dirty="0">
                          <a:effectLst/>
                        </a:rPr>
                        <a:t>Activate links or buttons</a:t>
                      </a:r>
                    </a:p>
                  </a:txBody>
                  <a:tcPr marL="59060" marR="59060" marT="29530" marB="29530"/>
                </a:tc>
                <a:extLst>
                  <a:ext uri="{0D108BD9-81ED-4DB2-BD59-A6C34878D82A}">
                    <a16:rowId xmlns:a16="http://schemas.microsoft.com/office/drawing/2014/main" val="1862851334"/>
                  </a:ext>
                </a:extLst>
              </a:tr>
              <a:tr h="241940">
                <a:tc>
                  <a:txBody>
                    <a:bodyPr/>
                    <a:lstStyle/>
                    <a:p>
                      <a:pPr fontAlgn="t"/>
                      <a:r>
                        <a:rPr lang="en-US" sz="1200" dirty="0">
                          <a:effectLst/>
                        </a:rPr>
                        <a:t>M</a:t>
                      </a:r>
                    </a:p>
                  </a:txBody>
                  <a:tcPr marL="59060" marR="59060" marT="29530" marB="29530"/>
                </a:tc>
                <a:tc>
                  <a:txBody>
                    <a:bodyPr/>
                    <a:lstStyle/>
                    <a:p>
                      <a:pPr fontAlgn="t"/>
                      <a:r>
                        <a:rPr lang="en-US" sz="1200" dirty="0">
                          <a:effectLst/>
                        </a:rPr>
                        <a:t>Mute/unmute</a:t>
                      </a:r>
                    </a:p>
                  </a:txBody>
                  <a:tcPr marL="59060" marR="59060" marT="29530" marB="29530"/>
                </a:tc>
                <a:extLst>
                  <a:ext uri="{0D108BD9-81ED-4DB2-BD59-A6C34878D82A}">
                    <a16:rowId xmlns:a16="http://schemas.microsoft.com/office/drawing/2014/main" val="1047921499"/>
                  </a:ext>
                </a:extLst>
              </a:tr>
              <a:tr h="241940">
                <a:tc>
                  <a:txBody>
                    <a:bodyPr/>
                    <a:lstStyle/>
                    <a:p>
                      <a:pPr fontAlgn="t"/>
                      <a:r>
                        <a:rPr lang="en-US" sz="1200">
                          <a:effectLst/>
                        </a:rPr>
                        <a:t>N</a:t>
                      </a:r>
                    </a:p>
                  </a:txBody>
                  <a:tcPr marL="59060" marR="59060" marT="29530" marB="29530"/>
                </a:tc>
                <a:tc>
                  <a:txBody>
                    <a:bodyPr/>
                    <a:lstStyle/>
                    <a:p>
                      <a:pPr fontAlgn="t"/>
                      <a:r>
                        <a:rPr lang="en-US" sz="1200">
                          <a:effectLst/>
                        </a:rPr>
                        <a:t>Open the Notes tab</a:t>
                      </a:r>
                    </a:p>
                  </a:txBody>
                  <a:tcPr marL="59060" marR="59060" marT="29530" marB="29530"/>
                </a:tc>
                <a:extLst>
                  <a:ext uri="{0D108BD9-81ED-4DB2-BD59-A6C34878D82A}">
                    <a16:rowId xmlns:a16="http://schemas.microsoft.com/office/drawing/2014/main" val="496070880"/>
                  </a:ext>
                </a:extLst>
              </a:tr>
              <a:tr h="241940">
                <a:tc>
                  <a:txBody>
                    <a:bodyPr/>
                    <a:lstStyle/>
                    <a:p>
                      <a:pPr fontAlgn="t"/>
                      <a:r>
                        <a:rPr lang="en-US" sz="1200">
                          <a:effectLst/>
                        </a:rPr>
                        <a:t>O</a:t>
                      </a:r>
                    </a:p>
                  </a:txBody>
                  <a:tcPr marL="59060" marR="59060" marT="29530" marB="29530"/>
                </a:tc>
                <a:tc>
                  <a:txBody>
                    <a:bodyPr/>
                    <a:lstStyle/>
                    <a:p>
                      <a:pPr fontAlgn="t"/>
                      <a:r>
                        <a:rPr lang="en-US" sz="1200" dirty="0">
                          <a:effectLst/>
                        </a:rPr>
                        <a:t>Open the Menu tab</a:t>
                      </a:r>
                    </a:p>
                  </a:txBody>
                  <a:tcPr marL="59060" marR="59060" marT="29530" marB="29530"/>
                </a:tc>
                <a:extLst>
                  <a:ext uri="{0D108BD9-81ED-4DB2-BD59-A6C34878D82A}">
                    <a16:rowId xmlns:a16="http://schemas.microsoft.com/office/drawing/2014/main" val="2257386808"/>
                  </a:ext>
                </a:extLst>
              </a:tr>
              <a:tr h="241940">
                <a:tc>
                  <a:txBody>
                    <a:bodyPr/>
                    <a:lstStyle/>
                    <a:p>
                      <a:pPr fontAlgn="t"/>
                      <a:r>
                        <a:rPr lang="en-US" sz="1200">
                          <a:effectLst/>
                        </a:rPr>
                        <a:t>R</a:t>
                      </a:r>
                    </a:p>
                  </a:txBody>
                  <a:tcPr marL="59060" marR="59060" marT="29530" marB="29530"/>
                </a:tc>
                <a:tc>
                  <a:txBody>
                    <a:bodyPr/>
                    <a:lstStyle/>
                    <a:p>
                      <a:pPr fontAlgn="t"/>
                      <a:r>
                        <a:rPr lang="en-US" sz="1200" dirty="0">
                          <a:effectLst/>
                        </a:rPr>
                        <a:t>Open the Resources tab</a:t>
                      </a:r>
                    </a:p>
                  </a:txBody>
                  <a:tcPr marL="59060" marR="59060" marT="29530" marB="29530"/>
                </a:tc>
                <a:extLst>
                  <a:ext uri="{0D108BD9-81ED-4DB2-BD59-A6C34878D82A}">
                    <a16:rowId xmlns:a16="http://schemas.microsoft.com/office/drawing/2014/main" val="3388733956"/>
                  </a:ext>
                </a:extLst>
              </a:tr>
            </a:tbl>
          </a:graphicData>
        </a:graphic>
      </p:graphicFrame>
    </p:spTree>
    <p:custDataLst>
      <p:tags r:id="rId1"/>
    </p:custDataLst>
    <p:extLst>
      <p:ext uri="{BB962C8B-B14F-4D97-AF65-F5344CB8AC3E}">
        <p14:creationId xmlns:p14="http://schemas.microsoft.com/office/powerpoint/2010/main" val="855980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Version</a:t>
            </a:r>
          </a:p>
        </p:txBody>
      </p:sp>
      <p:sp>
        <p:nvSpPr>
          <p:cNvPr id="3" name="Content Placeholder 2"/>
          <p:cNvSpPr>
            <a:spLocks noGrp="1"/>
          </p:cNvSpPr>
          <p:nvPr>
            <p:ph idx="1"/>
          </p:nvPr>
        </p:nvSpPr>
        <p:spPr/>
        <p:txBody>
          <a:bodyPr/>
          <a:lstStyle/>
          <a:p>
            <a:r>
              <a:rPr lang="en-US" dirty="0"/>
              <a:t>Adhering to the following guidelines will enhance the accessibility of your WBT, however, it doesn’t guarantee it will be accessible for everyone. </a:t>
            </a:r>
          </a:p>
          <a:p>
            <a:r>
              <a:rPr lang="en-US" dirty="0"/>
              <a:t>With that in mind, it’s best practice to have an accessible text version available in the event you received a request for an accommodation.</a:t>
            </a:r>
          </a:p>
          <a:p>
            <a:r>
              <a:rPr lang="en-US" dirty="0"/>
              <a:t>There are a couple of ways to approach this:</a:t>
            </a:r>
          </a:p>
          <a:p>
            <a:pPr marL="285750" indent="-285750">
              <a:buFont typeface="Arial" panose="020B0604020202020204" pitchFamily="34" charset="0"/>
              <a:buChar char="•"/>
            </a:pPr>
            <a:r>
              <a:rPr lang="en-US" dirty="0"/>
              <a:t>Have an accessible PowerPoint available. Keep in mind that it may differ than the PowerPoint version you published as a WBT. For example, if your WBT had audio and animations, your text version would be a PowerPoint with no audio and the narration text added to the slides, and following the same tips outlined in this guide.</a:t>
            </a:r>
          </a:p>
          <a:p>
            <a:pPr marL="285750" indent="-285750">
              <a:buFont typeface="Arial" panose="020B0604020202020204" pitchFamily="34" charset="0"/>
              <a:buChar char="•"/>
            </a:pPr>
            <a:r>
              <a:rPr lang="en-US" dirty="0"/>
              <a:t>Create an accessible text version in Microsoft Word. To streamline development, it’s good practice to finalize content and create a text version in Word before developing your WBT version in PowerPoint. See the following article, </a:t>
            </a:r>
            <a:r>
              <a:rPr lang="en-US" dirty="0">
                <a:hlinkClick r:id="rId3"/>
              </a:rPr>
              <a:t>Creating Accessible Documents</a:t>
            </a:r>
            <a:r>
              <a:rPr lang="en-US" dirty="0"/>
              <a:t>.</a:t>
            </a:r>
          </a:p>
          <a:p>
            <a:endParaRPr lang="en-US" dirty="0"/>
          </a:p>
        </p:txBody>
      </p:sp>
      <p:sp>
        <p:nvSpPr>
          <p:cNvPr id="4" name="Slide Number Placeholder 3"/>
          <p:cNvSpPr>
            <a:spLocks noGrp="1"/>
          </p:cNvSpPr>
          <p:nvPr>
            <p:ph type="sldNum" sz="quarter" idx="11"/>
          </p:nvPr>
        </p:nvSpPr>
        <p:spPr/>
        <p:txBody>
          <a:bodyPr/>
          <a:lstStyle/>
          <a:p>
            <a:fld id="{5284C6E2-1C5E-4982-A1E4-602A89223D05}" type="slidenum">
              <a:rPr lang="en-US" smtClean="0"/>
              <a:pPr/>
              <a:t>6</a:t>
            </a:fld>
            <a:endParaRPr lang="en-US"/>
          </a:p>
        </p:txBody>
      </p:sp>
    </p:spTree>
    <p:custDataLst>
      <p:tags r:id="rId1"/>
    </p:custDataLst>
    <p:extLst>
      <p:ext uri="{BB962C8B-B14F-4D97-AF65-F5344CB8AC3E}">
        <p14:creationId xmlns:p14="http://schemas.microsoft.com/office/powerpoint/2010/main" val="3273948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Adding Audio</a:t>
            </a:r>
          </a:p>
        </p:txBody>
      </p:sp>
      <p:sp>
        <p:nvSpPr>
          <p:cNvPr id="2" name="Content Placeholder 1"/>
          <p:cNvSpPr>
            <a:spLocks noGrp="1"/>
          </p:cNvSpPr>
          <p:nvPr>
            <p:ph sz="half" idx="1"/>
          </p:nvPr>
        </p:nvSpPr>
        <p:spPr/>
        <p:txBody>
          <a:bodyPr/>
          <a:lstStyle/>
          <a:p>
            <a:r>
              <a:rPr lang="en-US" dirty="0"/>
              <a:t>If including audio in your WBT, include the narration text in the </a:t>
            </a:r>
            <a:r>
              <a:rPr lang="en-US" b="1" dirty="0"/>
              <a:t>Notes</a:t>
            </a:r>
            <a:r>
              <a:rPr lang="en-US" dirty="0"/>
              <a:t> pane below the slide. </a:t>
            </a:r>
          </a:p>
          <a:p>
            <a:r>
              <a:rPr lang="en-US" dirty="0"/>
              <a:t>If you are publishing the course, reveal the </a:t>
            </a:r>
            <a:r>
              <a:rPr lang="en-US" b="1" dirty="0"/>
              <a:t>Notes</a:t>
            </a:r>
            <a:r>
              <a:rPr lang="en-US" dirty="0"/>
              <a:t> panel in the Articulate course player:</a:t>
            </a:r>
          </a:p>
          <a:p>
            <a:pPr marL="342900" indent="-342900">
              <a:buAutoNum type="arabicPeriod"/>
            </a:pPr>
            <a:r>
              <a:rPr lang="en-US" dirty="0"/>
              <a:t>Go to </a:t>
            </a:r>
            <a:r>
              <a:rPr lang="en-US" b="1" dirty="0"/>
              <a:t>Articulate</a:t>
            </a:r>
            <a:r>
              <a:rPr lang="en-US" dirty="0"/>
              <a:t> ribbon.</a:t>
            </a:r>
          </a:p>
          <a:p>
            <a:pPr marL="342900" indent="-342900">
              <a:buAutoNum type="arabicPeriod"/>
            </a:pPr>
            <a:r>
              <a:rPr lang="en-US" dirty="0"/>
              <a:t>Select </a:t>
            </a:r>
            <a:r>
              <a:rPr lang="en-US" b="1" dirty="0"/>
              <a:t>Player</a:t>
            </a:r>
            <a:r>
              <a:rPr lang="en-US" dirty="0"/>
              <a:t>.</a:t>
            </a:r>
          </a:p>
          <a:p>
            <a:pPr marL="342900" indent="-342900">
              <a:buAutoNum type="arabicPeriod"/>
            </a:pPr>
            <a:r>
              <a:rPr lang="en-US" dirty="0"/>
              <a:t>Under </a:t>
            </a:r>
            <a:r>
              <a:rPr lang="en-US" b="1" dirty="0"/>
              <a:t>Sidebar</a:t>
            </a:r>
            <a:r>
              <a:rPr lang="en-US" dirty="0"/>
              <a:t>, select </a:t>
            </a:r>
            <a:r>
              <a:rPr lang="en-US" b="1" dirty="0"/>
              <a:t>Notes</a:t>
            </a:r>
            <a:r>
              <a:rPr lang="en-US" dirty="0"/>
              <a:t>.</a:t>
            </a:r>
          </a:p>
          <a:p>
            <a:pPr marL="342900" indent="-342900">
              <a:buAutoNum type="arabicPeriod"/>
            </a:pPr>
            <a:r>
              <a:rPr lang="en-US" dirty="0"/>
              <a:t>Select the </a:t>
            </a:r>
            <a:r>
              <a:rPr lang="en-US" b="1" dirty="0"/>
              <a:t>Up Arrow </a:t>
            </a:r>
            <a:r>
              <a:rPr lang="en-US" dirty="0"/>
              <a:t>until Notes is the first item under the Sidebar.</a:t>
            </a:r>
          </a:p>
        </p:txBody>
      </p:sp>
      <p:pic>
        <p:nvPicPr>
          <p:cNvPr id="6" name="Content Placeholder 5" descr="Reveal the Notes tab in the Articulate playe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629151" y="1249747"/>
            <a:ext cx="4031456" cy="3850110"/>
          </a:xfrm>
          <a:ln>
            <a:solidFill>
              <a:schemeClr val="tx1"/>
            </a:solidFill>
          </a:ln>
        </p:spPr>
      </p:pic>
      <p:sp>
        <p:nvSpPr>
          <p:cNvPr id="4" name="Slide Number Placeholder 3"/>
          <p:cNvSpPr>
            <a:spLocks noGrp="1"/>
          </p:cNvSpPr>
          <p:nvPr>
            <p:ph type="sldNum" sz="quarter" idx="12"/>
          </p:nvPr>
        </p:nvSpPr>
        <p:spPr/>
        <p:txBody>
          <a:bodyPr/>
          <a:lstStyle/>
          <a:p>
            <a:fld id="{0C99E2CB-2451-4C83-9A78-2A26FA3ACE08}" type="slidenum">
              <a:rPr lang="en-US" smtClean="0"/>
              <a:pPr/>
              <a:t>7</a:t>
            </a:fld>
            <a:endParaRPr lang="en-US" dirty="0"/>
          </a:p>
        </p:txBody>
      </p:sp>
    </p:spTree>
    <p:custDataLst>
      <p:tags r:id="rId1"/>
    </p:custDataLst>
    <p:extLst>
      <p:ext uri="{BB962C8B-B14F-4D97-AF65-F5344CB8AC3E}">
        <p14:creationId xmlns:p14="http://schemas.microsoft.com/office/powerpoint/2010/main" val="3642595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Templates and Themes</a:t>
            </a:r>
          </a:p>
        </p:txBody>
      </p:sp>
      <p:sp>
        <p:nvSpPr>
          <p:cNvPr id="3" name="Content Placeholder 2"/>
          <p:cNvSpPr>
            <a:spLocks noGrp="1"/>
          </p:cNvSpPr>
          <p:nvPr>
            <p:ph sz="half" idx="1"/>
          </p:nvPr>
        </p:nvSpPr>
        <p:spPr>
          <a:xfrm>
            <a:off x="485454" y="1359244"/>
            <a:ext cx="4029396" cy="4455931"/>
          </a:xfrm>
        </p:spPr>
        <p:txBody>
          <a:bodyPr/>
          <a:lstStyle/>
          <a:p>
            <a:r>
              <a:rPr lang="en-US" dirty="0"/>
              <a:t>Choose a theme or template with good contrast and simple backgrounds to improve readability.</a:t>
            </a:r>
          </a:p>
          <a:p>
            <a:r>
              <a:rPr lang="en-US" dirty="0"/>
              <a:t>This guide provides sufficient contrast.</a:t>
            </a:r>
          </a:p>
        </p:txBody>
      </p:sp>
      <p:pic>
        <p:nvPicPr>
          <p:cNvPr id="7" name="Content Placeholder 6" descr="Find powerpoint themes in the Design tab."/>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624388" y="1359244"/>
            <a:ext cx="4029075" cy="1432414"/>
          </a:xfrm>
          <a:prstGeom prst="rect">
            <a:avLst/>
          </a:prstGeom>
          <a:ln>
            <a:solidFill>
              <a:schemeClr val="tx1"/>
            </a:solidFill>
          </a:ln>
        </p:spPr>
      </p:pic>
      <p:sp>
        <p:nvSpPr>
          <p:cNvPr id="4" name="Slide Number Placeholder 3"/>
          <p:cNvSpPr>
            <a:spLocks noGrp="1"/>
          </p:cNvSpPr>
          <p:nvPr>
            <p:ph type="sldNum" sz="quarter" idx="12"/>
          </p:nvPr>
        </p:nvSpPr>
        <p:spPr/>
        <p:txBody>
          <a:bodyPr/>
          <a:lstStyle/>
          <a:p>
            <a:fld id="{5284C6E2-1C5E-4982-A1E4-602A89223D05}" type="slidenum">
              <a:rPr lang="en-US" smtClean="0"/>
              <a:pPr/>
              <a:t>8</a:t>
            </a:fld>
            <a:endParaRPr lang="en-US"/>
          </a:p>
        </p:txBody>
      </p:sp>
    </p:spTree>
    <p:custDataLst>
      <p:tags r:id="rId1"/>
    </p:custDataLst>
    <p:extLst>
      <p:ext uri="{BB962C8B-B14F-4D97-AF65-F5344CB8AC3E}">
        <p14:creationId xmlns:p14="http://schemas.microsoft.com/office/powerpoint/2010/main" val="2231218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Layouts</a:t>
            </a:r>
          </a:p>
        </p:txBody>
      </p:sp>
      <p:sp>
        <p:nvSpPr>
          <p:cNvPr id="3" name="Content Placeholder 2"/>
          <p:cNvSpPr>
            <a:spLocks noGrp="1"/>
          </p:cNvSpPr>
          <p:nvPr>
            <p:ph sz="half" idx="1"/>
          </p:nvPr>
        </p:nvSpPr>
        <p:spPr>
          <a:xfrm>
            <a:off x="485454" y="1359244"/>
            <a:ext cx="4029396" cy="4455931"/>
          </a:xfrm>
        </p:spPr>
        <p:txBody>
          <a:bodyPr/>
          <a:lstStyle/>
          <a:p>
            <a:r>
              <a:rPr lang="en-US" dirty="0"/>
              <a:t>Make your PowerPoint easier to navigate for screen readers by using the layouts provided in PowerPoint.</a:t>
            </a:r>
          </a:p>
          <a:p>
            <a:pPr marL="342900" indent="-342900">
              <a:buFont typeface="Arial" panose="020B0604020202020204" pitchFamily="34" charset="0"/>
              <a:buChar char="•"/>
            </a:pPr>
            <a:r>
              <a:rPr lang="en-US" dirty="0"/>
              <a:t>Use slide layouts (</a:t>
            </a:r>
            <a:r>
              <a:rPr lang="en-US" b="1" dirty="0"/>
              <a:t>Home</a:t>
            </a:r>
            <a:r>
              <a:rPr lang="en-US" dirty="0"/>
              <a:t> &gt; </a:t>
            </a:r>
            <a:r>
              <a:rPr lang="en-US" b="1" dirty="0"/>
              <a:t>New Slide </a:t>
            </a:r>
            <a:r>
              <a:rPr lang="en-US" dirty="0"/>
              <a:t>&gt; Choose slide layout)</a:t>
            </a:r>
          </a:p>
          <a:p>
            <a:pPr marL="342900" indent="-342900">
              <a:buFont typeface="Arial" panose="020B0604020202020204" pitchFamily="34" charset="0"/>
              <a:buChar char="•"/>
            </a:pPr>
            <a:r>
              <a:rPr lang="en-US" dirty="0"/>
              <a:t>If changing a layout, choose another preset layout (</a:t>
            </a:r>
            <a:r>
              <a:rPr lang="en-US" b="1" dirty="0"/>
              <a:t>Home</a:t>
            </a:r>
            <a:r>
              <a:rPr lang="en-US" dirty="0"/>
              <a:t> &gt; </a:t>
            </a:r>
            <a:r>
              <a:rPr lang="en-US" b="1" dirty="0"/>
              <a:t>Layout</a:t>
            </a:r>
            <a:r>
              <a:rPr lang="en-US" dirty="0"/>
              <a:t> &gt; Choose slide layout)</a:t>
            </a:r>
          </a:p>
        </p:txBody>
      </p:sp>
      <p:pic>
        <p:nvPicPr>
          <p:cNvPr id="8" name="Content Placeholder 7" descr="adding a new slide by choosing a slide layout"/>
          <p:cNvPicPr>
            <a:picLocks noGrp="1" noChangeAspect="1"/>
          </p:cNvPicPr>
          <p:nvPr>
            <p:ph sz="half" idx="2"/>
          </p:nvPr>
        </p:nvPicPr>
        <p:blipFill>
          <a:blip r:embed="rId4" cstate="print">
            <a:extLst>
              <a:ext uri="{28A0092B-C50C-407E-A947-70E740481C1C}">
                <a14:useLocalDpi xmlns:a14="http://schemas.microsoft.com/office/drawing/2010/main" val="0"/>
              </a:ext>
            </a:extLst>
          </a:blip>
          <a:stretch>
            <a:fillRect/>
          </a:stretch>
        </p:blipFill>
        <p:spPr>
          <a:xfrm>
            <a:off x="4754880" y="1359244"/>
            <a:ext cx="3831336" cy="2678483"/>
          </a:xfrm>
          <a:ln>
            <a:solidFill>
              <a:schemeClr val="tx1"/>
            </a:solidFill>
          </a:ln>
        </p:spPr>
      </p:pic>
      <p:sp>
        <p:nvSpPr>
          <p:cNvPr id="4" name="Slide Number Placeholder 3"/>
          <p:cNvSpPr>
            <a:spLocks noGrp="1"/>
          </p:cNvSpPr>
          <p:nvPr>
            <p:ph type="sldNum" sz="quarter" idx="12"/>
          </p:nvPr>
        </p:nvSpPr>
        <p:spPr/>
        <p:txBody>
          <a:bodyPr/>
          <a:lstStyle/>
          <a:p>
            <a:fld id="{5284C6E2-1C5E-4982-A1E4-602A89223D05}" type="slidenum">
              <a:rPr lang="en-US" smtClean="0"/>
              <a:pPr/>
              <a:t>9</a:t>
            </a:fld>
            <a:endParaRPr lang="en-US"/>
          </a:p>
        </p:txBody>
      </p:sp>
    </p:spTree>
    <p:custDataLst>
      <p:tags r:id="rId1"/>
    </p:custDataLst>
    <p:extLst>
      <p:ext uri="{BB962C8B-B14F-4D97-AF65-F5344CB8AC3E}">
        <p14:creationId xmlns:p14="http://schemas.microsoft.com/office/powerpoint/2010/main" val="39394732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eyvofS7T"/>
  <p:tag name="ARTICULATE_USED_PAGE_ORIENTATION" val="1"/>
  <p:tag name="ARTICULATE_USED_PAGE_SIZE" val="7"/>
  <p:tag name="ARTICULATE_REFERENCE_ID" val="9ae38194-ba86-4b5f-a6b5-eb68294bea72"/>
  <p:tag name="TAG_BACKING_FORM_KEY" val="1050722-c:\users\lmizer\documents\accessibility\powerpoint-accessibility-tutorial.pptx"/>
  <p:tag name="ARTICULATE_PRESENTER_VERSION" val="8"/>
  <p:tag name="ARTICULATE_SLIDE_COUNT" val="1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UDIO_ID" val="256"/>
  <p:tag name="ARTICULATE_USED_LAYOUT" val="1"/>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UDIO_ID" val="278"/>
  <p:tag name="ARTICULATE_USED_LAYOUT" val="2"/>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UDIO_ID" val="283"/>
  <p:tag name="ARTICULATE_USED_LAYOUT" val="3"/>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UDIO_ID" val="284"/>
  <p:tag name="ARTICULATE_USED_LAYOUT" val="2"/>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UDIO_ID" val="270"/>
  <p:tag name="ARTICULATE_USED_LAYOUT" val="2"/>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UDIO_ID" val="271"/>
  <p:tag name="ARTICULATE_USED_LAYOUT" val="4"/>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UDIO_ID" val="272"/>
  <p:tag name="ARTICULATE_USED_LAYOUT" val="4"/>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UDIO_ID" val="279"/>
  <p:tag name="ARTICULATE_USED_LAYOUT" val="4"/>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UDIO_ID" val="273"/>
  <p:tag name="ARTICULATE_USED_LAYOUT" val="8"/>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UDIO_ID" val="274"/>
  <p:tag name="ARTICULATE_USED_LAYOUT" val="2"/>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UDIO_ID" val="275"/>
  <p:tag name="ARTICULATE_USED_LAYOUT" val="14"/>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UDIO_ID" val="276"/>
  <p:tag name="ARTICULATE_USED_LAYOUT" val="13"/>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UDIO_ID" val="280"/>
  <p:tag name="ARTICULATE_USED_LAYOUT" val="14"/>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UDIO_ID" val="262"/>
  <p:tag name="ARTICULATE_USED_LAYOUT" val="2"/>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UDIO_ID" val="277"/>
  <p:tag name="ARTICULATE_USED_LAYOUT" val="4"/>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UDIO_ID" val="269"/>
  <p:tag name="ARTICULATE_USED_LAYOUT" val="2"/>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6">
      <a:dk1>
        <a:sysClr val="windowText" lastClr="000000"/>
      </a:dk1>
      <a:lt1>
        <a:sysClr val="window" lastClr="FFFFFF"/>
      </a:lt1>
      <a:dk2>
        <a:srgbClr val="500000"/>
      </a:dk2>
      <a:lt2>
        <a:srgbClr val="D6D2C4"/>
      </a:lt2>
      <a:accent1>
        <a:srgbClr val="003C71"/>
      </a:accent1>
      <a:accent2>
        <a:srgbClr val="5B6236"/>
      </a:accent2>
      <a:accent3>
        <a:srgbClr val="332C2C"/>
      </a:accent3>
      <a:accent4>
        <a:srgbClr val="707373"/>
      </a:accent4>
      <a:accent5>
        <a:srgbClr val="FCE300"/>
      </a:accent5>
      <a:accent6>
        <a:srgbClr val="E4002B"/>
      </a:accent6>
      <a:hlink>
        <a:srgbClr val="0563C1"/>
      </a:hlink>
      <a:folHlink>
        <a:srgbClr val="7F7F7F"/>
      </a:folHlink>
    </a:clrScheme>
    <a:fontScheme name="LL&amp;OD">
      <a:majorFont>
        <a:latin typeface="Tungsten Medium"/>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20200203.pptx" id="{245E3CCF-9297-4F1F-8DDB-47F3656AAC74}" vid="{7862816A-3A58-49DB-AB19-58D140D37B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GeneralPresentationTemplate-WS</Template>
  <TotalTime>873</TotalTime>
  <Words>1526</Words>
  <Application>Microsoft Office PowerPoint</Application>
  <PresentationFormat>On-screen Show (4:3)</PresentationFormat>
  <Paragraphs>161</Paragraphs>
  <Slides>19</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Open Sans</vt:lpstr>
      <vt:lpstr>Open Sans Semibold</vt:lpstr>
      <vt:lpstr>Wingdings</vt:lpstr>
      <vt:lpstr>Office Theme</vt:lpstr>
      <vt:lpstr>PowerPoint Accessibility Guide</vt:lpstr>
      <vt:lpstr>Introduction</vt:lpstr>
      <vt:lpstr>How to Use This Guide</vt:lpstr>
      <vt:lpstr>Example of a Course Title Slide</vt:lpstr>
      <vt:lpstr>Example of Navigation Slide</vt:lpstr>
      <vt:lpstr>Alternative Version</vt:lpstr>
      <vt:lpstr>Adding Audio</vt:lpstr>
      <vt:lpstr>Templates and Themes</vt:lpstr>
      <vt:lpstr>Slide Layouts</vt:lpstr>
      <vt:lpstr>Slide Reading Order</vt:lpstr>
      <vt:lpstr>Selection Pane Example</vt:lpstr>
      <vt:lpstr>Adding Alternative Text</vt:lpstr>
      <vt:lpstr>Alt Text Best Practices</vt:lpstr>
      <vt:lpstr>Tables</vt:lpstr>
      <vt:lpstr>Descriptive Links</vt:lpstr>
      <vt:lpstr>Formatting Links</vt:lpstr>
      <vt:lpstr>General Considerations</vt:lpstr>
      <vt:lpstr>Accessibility Checker</vt:lpstr>
      <vt:lpstr>Resources</vt:lpstr>
    </vt:vector>
  </TitlesOfParts>
  <Company>Division of Finance and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Title</dc:title>
  <dc:creator>Mizer, Lesley</dc:creator>
  <cp:lastModifiedBy>Mizer, Lesley A</cp:lastModifiedBy>
  <cp:revision>145</cp:revision>
  <dcterms:created xsi:type="dcterms:W3CDTF">2020-02-24T15:19:16Z</dcterms:created>
  <dcterms:modified xsi:type="dcterms:W3CDTF">2021-03-24T20:16:39Z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Presentation1</vt:lpwstr>
  </property>
  <property fmtid="{D5CDD505-2E9C-101B-9397-08002B2CF9AE}" pid="3" name="ArticulateUseProject">
    <vt:lpwstr>1</vt:lpwstr>
  </property>
  <property fmtid="{D5CDD505-2E9C-101B-9397-08002B2CF9AE}" pid="4" name="ArticulateProjectVersion">
    <vt:lpwstr>8</vt:lpwstr>
  </property>
  <property fmtid="{D5CDD505-2E9C-101B-9397-08002B2CF9AE}" pid="5" name="ArticulateGUID">
    <vt:lpwstr>FC27ABDE-6E7A-460D-9479-9F856266B72F</vt:lpwstr>
  </property>
  <property fmtid="{D5CDD505-2E9C-101B-9397-08002B2CF9AE}" pid="6" name="ArticulateProjectFull">
    <vt:lpwstr>C:\Users\lmizer\Documents\Accessibility\Final Documents\PowerPoint-Accessibility-Guide-20210324.ppta</vt:lpwstr>
  </property>
</Properties>
</file>